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</p:sldIdLst>
  <p:sldSz cy="5143500" cx="9144000"/>
  <p:notesSz cx="6858000" cy="9144000"/>
  <p:embeddedFontLst>
    <p:embeddedFont>
      <p:font typeface="IBM Plex Sans"/>
      <p:regular r:id="rId30"/>
      <p:bold r:id="rId31"/>
      <p:italic r:id="rId32"/>
      <p:boldItalic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E1F0055-1F36-40D8-A113-2CD714CAAC89}">
  <a:tblStyle styleId="{BE1F0055-1F36-40D8-A113-2CD714CAAC8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IBMPlexSans-bold.fntdata"/><Relationship Id="rId30" Type="http://schemas.openxmlformats.org/officeDocument/2006/relationships/font" Target="fonts/IBMPlexSans-regular.fntdata"/><Relationship Id="rId11" Type="http://schemas.openxmlformats.org/officeDocument/2006/relationships/slide" Target="slides/slide6.xml"/><Relationship Id="rId33" Type="http://schemas.openxmlformats.org/officeDocument/2006/relationships/font" Target="fonts/IBMPlexSans-boldItalic.fntdata"/><Relationship Id="rId10" Type="http://schemas.openxmlformats.org/officeDocument/2006/relationships/slide" Target="slides/slide5.xml"/><Relationship Id="rId32" Type="http://schemas.openxmlformats.org/officeDocument/2006/relationships/font" Target="fonts/IBMPlexSans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3a99f09b6ac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3a99f09b6ac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3a99f09b6ac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3a99f09b6ac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3a99f09b6ac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3a99f09b6ac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3ae7adc36b4_7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3ae7adc36b4_7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3ae77f2b0f1_0_1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3ae77f2b0f1_0_1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3ae7adc36b4_6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3ae7adc36b4_6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3ae7adc36b4_6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3ae7adc36b4_6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3ae77f2b0f1_0_1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3ae77f2b0f1_0_1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3ae77f2b0f1_0_1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3ae77f2b0f1_0_1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3ae77f2b0f1_0_1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3ae77f2b0f1_0_1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3a99f09b6a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3a99f09b6a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3ae77f2b0f1_0_1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3ae77f2b0f1_0_1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3ae77f2b0f1_0_1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3ae77f2b0f1_0_1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3ae77f2b0f1_0_1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3ae77f2b0f1_0_1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3ae77f2b0f1_0_1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3ae77f2b0f1_0_1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3ae77f2b0f1_0_1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3ae77f2b0f1_0_1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3a99f09b6ac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3a99f09b6ac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3a99f09b6ac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3a99f09b6ac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a99f09b6ac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3a99f09b6ac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3a99f09b6ac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3a99f09b6ac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3a99f09b6ac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3a99f09b6ac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3a99f09b6ac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3a99f09b6ac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3a99f09b6ac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3a99f09b6ac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1" name="Google Shape;11;p2" title="Frame 1 (1)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39199" y="-332963"/>
            <a:ext cx="1773752" cy="1773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 title="fnadnakd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55850" y="228600"/>
            <a:ext cx="1259550" cy="63475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/>
          <p:nvPr/>
        </p:nvSpPr>
        <p:spPr>
          <a:xfrm>
            <a:off x="8472450" y="4012825"/>
            <a:ext cx="442800" cy="914400"/>
          </a:xfrm>
          <a:prstGeom prst="rect">
            <a:avLst/>
          </a:prstGeom>
          <a:solidFill>
            <a:srgbClr val="F0C3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2"/>
          <p:cNvSpPr/>
          <p:nvPr/>
        </p:nvSpPr>
        <p:spPr>
          <a:xfrm rot="-5400000">
            <a:off x="8236650" y="4248625"/>
            <a:ext cx="442800" cy="914400"/>
          </a:xfrm>
          <a:prstGeom prst="rect">
            <a:avLst/>
          </a:prstGeom>
          <a:solidFill>
            <a:srgbClr val="F0C3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" name="Google Shape;15;p2"/>
          <p:cNvSpPr txBox="1"/>
          <p:nvPr>
            <p:ph type="title"/>
          </p:nvPr>
        </p:nvSpPr>
        <p:spPr>
          <a:xfrm>
            <a:off x="341325" y="1517000"/>
            <a:ext cx="4603800" cy="160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4822"/>
              </a:buClr>
              <a:buSzPts val="4000"/>
              <a:buFont typeface="IBM Plex Sans"/>
              <a:buNone/>
              <a:defRPr b="1" sz="4000">
                <a:solidFill>
                  <a:srgbClr val="00482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" type="subTitle"/>
          </p:nvPr>
        </p:nvSpPr>
        <p:spPr>
          <a:xfrm>
            <a:off x="341325" y="3259150"/>
            <a:ext cx="4572000" cy="108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BM Plex Sans"/>
              <a:buNone/>
              <a:defRPr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2">
  <p:cSld name="CUSTOM_2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1"/>
          <p:cNvSpPr txBox="1"/>
          <p:nvPr/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000">
                <a:solidFill>
                  <a:srgbClr val="595959"/>
                </a:solidFill>
              </a:rPr>
              <a:t>‹#›</a:t>
            </a:fld>
            <a:endParaRPr sz="1000">
              <a:solidFill>
                <a:srgbClr val="595959"/>
              </a:solidFill>
            </a:endParaRPr>
          </a:p>
        </p:txBody>
      </p:sp>
      <p:sp>
        <p:nvSpPr>
          <p:cNvPr id="114" name="Google Shape;114;p11"/>
          <p:cNvSpPr txBox="1"/>
          <p:nvPr/>
        </p:nvSpPr>
        <p:spPr>
          <a:xfrm>
            <a:off x="0" y="974825"/>
            <a:ext cx="2297400" cy="213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5000">
                <a:solidFill>
                  <a:srgbClr val="F0C300"/>
                </a:solidFill>
                <a:latin typeface="IBM Plex Sans"/>
                <a:ea typeface="IBM Plex Sans"/>
                <a:cs typeface="IBM Plex Sans"/>
                <a:sym typeface="IBM Plex Sans"/>
              </a:rPr>
              <a:t>“</a:t>
            </a:r>
            <a:endParaRPr b="1" sz="25000">
              <a:solidFill>
                <a:srgbClr val="F0C300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115" name="Google Shape;115;p11"/>
          <p:cNvSpPr txBox="1"/>
          <p:nvPr/>
        </p:nvSpPr>
        <p:spPr>
          <a:xfrm>
            <a:off x="7028100" y="4322625"/>
            <a:ext cx="2115900" cy="82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5000">
                <a:solidFill>
                  <a:srgbClr val="F0C300"/>
                </a:solidFill>
                <a:latin typeface="IBM Plex Sans"/>
                <a:ea typeface="IBM Plex Sans"/>
                <a:cs typeface="IBM Plex Sans"/>
                <a:sym typeface="IBM Plex Sans"/>
              </a:rPr>
              <a:t>”</a:t>
            </a:r>
            <a:endParaRPr b="1" sz="25000">
              <a:solidFill>
                <a:srgbClr val="F0C300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116" name="Google Shape;116;p11"/>
          <p:cNvSpPr/>
          <p:nvPr/>
        </p:nvSpPr>
        <p:spPr>
          <a:xfrm>
            <a:off x="0" y="5056825"/>
            <a:ext cx="548700" cy="86700"/>
          </a:xfrm>
          <a:prstGeom prst="rect">
            <a:avLst/>
          </a:prstGeom>
          <a:solidFill>
            <a:srgbClr val="F0C3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117" name="Google Shape;117;p11"/>
          <p:cNvSpPr/>
          <p:nvPr/>
        </p:nvSpPr>
        <p:spPr>
          <a:xfrm>
            <a:off x="548700" y="5056825"/>
            <a:ext cx="320400" cy="86700"/>
          </a:xfrm>
          <a:prstGeom prst="rect">
            <a:avLst/>
          </a:prstGeom>
          <a:solidFill>
            <a:srgbClr val="F8769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118" name="Google Shape;118;p11"/>
          <p:cNvSpPr/>
          <p:nvPr/>
        </p:nvSpPr>
        <p:spPr>
          <a:xfrm>
            <a:off x="869100" y="5056825"/>
            <a:ext cx="921900" cy="86700"/>
          </a:xfrm>
          <a:prstGeom prst="rect">
            <a:avLst/>
          </a:prstGeom>
          <a:solidFill>
            <a:srgbClr val="009C5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119" name="Google Shape;119;p11"/>
          <p:cNvSpPr/>
          <p:nvPr/>
        </p:nvSpPr>
        <p:spPr>
          <a:xfrm>
            <a:off x="1791000" y="5056825"/>
            <a:ext cx="921900" cy="86700"/>
          </a:xfrm>
          <a:prstGeom prst="rect">
            <a:avLst/>
          </a:prstGeom>
          <a:solidFill>
            <a:srgbClr val="4CC9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120" name="Google Shape;120;p11"/>
          <p:cNvSpPr/>
          <p:nvPr/>
        </p:nvSpPr>
        <p:spPr>
          <a:xfrm>
            <a:off x="2712900" y="5056825"/>
            <a:ext cx="1859100" cy="86700"/>
          </a:xfrm>
          <a:prstGeom prst="rect">
            <a:avLst/>
          </a:prstGeom>
          <a:solidFill>
            <a:srgbClr val="9C2AB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121" name="Google Shape;121;p11"/>
          <p:cNvSpPr/>
          <p:nvPr/>
        </p:nvSpPr>
        <p:spPr>
          <a:xfrm>
            <a:off x="3355325" y="5056825"/>
            <a:ext cx="548700" cy="86700"/>
          </a:xfrm>
          <a:prstGeom prst="rect">
            <a:avLst/>
          </a:prstGeom>
          <a:solidFill>
            <a:srgbClr val="F0C3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122" name="Google Shape;122;p11"/>
          <p:cNvSpPr/>
          <p:nvPr/>
        </p:nvSpPr>
        <p:spPr>
          <a:xfrm rot="10800000">
            <a:off x="7337700" y="5056800"/>
            <a:ext cx="320400" cy="86700"/>
          </a:xfrm>
          <a:prstGeom prst="rect">
            <a:avLst/>
          </a:prstGeom>
          <a:solidFill>
            <a:srgbClr val="F8769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123" name="Google Shape;123;p11"/>
          <p:cNvSpPr/>
          <p:nvPr/>
        </p:nvSpPr>
        <p:spPr>
          <a:xfrm rot="10800000">
            <a:off x="6415800" y="5056800"/>
            <a:ext cx="921900" cy="86700"/>
          </a:xfrm>
          <a:prstGeom prst="rect">
            <a:avLst/>
          </a:prstGeom>
          <a:solidFill>
            <a:srgbClr val="009C5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124" name="Google Shape;124;p11"/>
          <p:cNvSpPr/>
          <p:nvPr/>
        </p:nvSpPr>
        <p:spPr>
          <a:xfrm rot="10800000">
            <a:off x="5493900" y="5056800"/>
            <a:ext cx="921900" cy="86700"/>
          </a:xfrm>
          <a:prstGeom prst="rect">
            <a:avLst/>
          </a:prstGeom>
          <a:solidFill>
            <a:srgbClr val="4CC9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125" name="Google Shape;125;p11"/>
          <p:cNvSpPr/>
          <p:nvPr/>
        </p:nvSpPr>
        <p:spPr>
          <a:xfrm rot="10800000">
            <a:off x="3634800" y="5056800"/>
            <a:ext cx="1859100" cy="86700"/>
          </a:xfrm>
          <a:prstGeom prst="rect">
            <a:avLst/>
          </a:prstGeom>
          <a:solidFill>
            <a:srgbClr val="9C2AB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126" name="Google Shape;126;p11"/>
          <p:cNvSpPr/>
          <p:nvPr/>
        </p:nvSpPr>
        <p:spPr>
          <a:xfrm>
            <a:off x="7658100" y="5056825"/>
            <a:ext cx="320400" cy="86700"/>
          </a:xfrm>
          <a:prstGeom prst="rect">
            <a:avLst/>
          </a:prstGeom>
          <a:solidFill>
            <a:srgbClr val="F0C3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127" name="Google Shape;127;p11"/>
          <p:cNvSpPr/>
          <p:nvPr/>
        </p:nvSpPr>
        <p:spPr>
          <a:xfrm>
            <a:off x="7978500" y="5056825"/>
            <a:ext cx="921900" cy="86700"/>
          </a:xfrm>
          <a:prstGeom prst="rect">
            <a:avLst/>
          </a:prstGeom>
          <a:solidFill>
            <a:srgbClr val="009C5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128" name="Google Shape;128;p11"/>
          <p:cNvSpPr/>
          <p:nvPr/>
        </p:nvSpPr>
        <p:spPr>
          <a:xfrm>
            <a:off x="8900400" y="5056825"/>
            <a:ext cx="243600" cy="86700"/>
          </a:xfrm>
          <a:prstGeom prst="rect">
            <a:avLst/>
          </a:prstGeom>
          <a:solidFill>
            <a:srgbClr val="9C2AB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129" name="Google Shape;129;p11"/>
          <p:cNvSpPr txBox="1"/>
          <p:nvPr>
            <p:ph type="title"/>
          </p:nvPr>
        </p:nvSpPr>
        <p:spPr>
          <a:xfrm>
            <a:off x="936600" y="1841500"/>
            <a:ext cx="7270800" cy="13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Font typeface="IBM Plex Sans"/>
              <a:buNone/>
              <a:defRPr b="1" sz="4000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pic>
        <p:nvPicPr>
          <p:cNvPr id="130" name="Google Shape;130;p11" title="Frame 1 (1)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83132" y="3"/>
            <a:ext cx="1338030" cy="1338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3">
  <p:cSld name="CUSTOM_3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2"/>
          <p:cNvSpPr/>
          <p:nvPr/>
        </p:nvSpPr>
        <p:spPr>
          <a:xfrm rot="5400000">
            <a:off x="7658100" y="1608625"/>
            <a:ext cx="383400" cy="383400"/>
          </a:xfrm>
          <a:prstGeom prst="rect">
            <a:avLst/>
          </a:prstGeom>
          <a:solidFill>
            <a:srgbClr val="009C5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133" name="Google Shape;133;p12"/>
          <p:cNvSpPr/>
          <p:nvPr/>
        </p:nvSpPr>
        <p:spPr>
          <a:xfrm rot="5400000">
            <a:off x="7658100" y="1992025"/>
            <a:ext cx="383400" cy="383400"/>
          </a:xfrm>
          <a:prstGeom prst="rect">
            <a:avLst/>
          </a:prstGeom>
          <a:solidFill>
            <a:srgbClr val="009C5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134" name="Google Shape;134;p12"/>
          <p:cNvSpPr/>
          <p:nvPr/>
        </p:nvSpPr>
        <p:spPr>
          <a:xfrm rot="5400000">
            <a:off x="8041500" y="1992025"/>
            <a:ext cx="383400" cy="383400"/>
          </a:xfrm>
          <a:prstGeom prst="rect">
            <a:avLst/>
          </a:prstGeom>
          <a:solidFill>
            <a:srgbClr val="009C5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135" name="Google Shape;135;p12"/>
          <p:cNvSpPr/>
          <p:nvPr/>
        </p:nvSpPr>
        <p:spPr>
          <a:xfrm>
            <a:off x="548700" y="4024800"/>
            <a:ext cx="383400" cy="383400"/>
          </a:xfrm>
          <a:prstGeom prst="rect">
            <a:avLst/>
          </a:prstGeom>
          <a:solidFill>
            <a:srgbClr val="009C5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136" name="Google Shape;136;p12"/>
          <p:cNvSpPr/>
          <p:nvPr/>
        </p:nvSpPr>
        <p:spPr>
          <a:xfrm>
            <a:off x="932100" y="4024800"/>
            <a:ext cx="383400" cy="383400"/>
          </a:xfrm>
          <a:prstGeom prst="rect">
            <a:avLst/>
          </a:prstGeom>
          <a:solidFill>
            <a:srgbClr val="009C5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137" name="Google Shape;137;p12"/>
          <p:cNvSpPr/>
          <p:nvPr/>
        </p:nvSpPr>
        <p:spPr>
          <a:xfrm>
            <a:off x="932100" y="3641400"/>
            <a:ext cx="383400" cy="383400"/>
          </a:xfrm>
          <a:prstGeom prst="rect">
            <a:avLst/>
          </a:prstGeom>
          <a:solidFill>
            <a:srgbClr val="009C5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138" name="Google Shape;138;p12"/>
          <p:cNvSpPr txBox="1"/>
          <p:nvPr/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000">
                <a:solidFill>
                  <a:srgbClr val="595959"/>
                </a:solidFill>
              </a:rPr>
              <a:t>‹#›</a:t>
            </a:fld>
            <a:endParaRPr sz="1000">
              <a:solidFill>
                <a:srgbClr val="595959"/>
              </a:solidFill>
            </a:endParaRPr>
          </a:p>
        </p:txBody>
      </p:sp>
      <p:sp>
        <p:nvSpPr>
          <p:cNvPr id="139" name="Google Shape;139;p12"/>
          <p:cNvSpPr/>
          <p:nvPr/>
        </p:nvSpPr>
        <p:spPr>
          <a:xfrm>
            <a:off x="0" y="5056825"/>
            <a:ext cx="548700" cy="86700"/>
          </a:xfrm>
          <a:prstGeom prst="rect">
            <a:avLst/>
          </a:prstGeom>
          <a:solidFill>
            <a:srgbClr val="F0C3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140" name="Google Shape;140;p12"/>
          <p:cNvSpPr/>
          <p:nvPr/>
        </p:nvSpPr>
        <p:spPr>
          <a:xfrm>
            <a:off x="548700" y="5056825"/>
            <a:ext cx="320400" cy="86700"/>
          </a:xfrm>
          <a:prstGeom prst="rect">
            <a:avLst/>
          </a:prstGeom>
          <a:solidFill>
            <a:srgbClr val="F8769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141" name="Google Shape;141;p12"/>
          <p:cNvSpPr/>
          <p:nvPr/>
        </p:nvSpPr>
        <p:spPr>
          <a:xfrm>
            <a:off x="869100" y="5056825"/>
            <a:ext cx="921900" cy="86700"/>
          </a:xfrm>
          <a:prstGeom prst="rect">
            <a:avLst/>
          </a:prstGeom>
          <a:solidFill>
            <a:srgbClr val="009C5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142" name="Google Shape;142;p12"/>
          <p:cNvSpPr/>
          <p:nvPr/>
        </p:nvSpPr>
        <p:spPr>
          <a:xfrm>
            <a:off x="1791000" y="5056825"/>
            <a:ext cx="921900" cy="86700"/>
          </a:xfrm>
          <a:prstGeom prst="rect">
            <a:avLst/>
          </a:prstGeom>
          <a:solidFill>
            <a:srgbClr val="4CC9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143" name="Google Shape;143;p12"/>
          <p:cNvSpPr/>
          <p:nvPr/>
        </p:nvSpPr>
        <p:spPr>
          <a:xfrm>
            <a:off x="2712900" y="5056825"/>
            <a:ext cx="1859100" cy="86700"/>
          </a:xfrm>
          <a:prstGeom prst="rect">
            <a:avLst/>
          </a:prstGeom>
          <a:solidFill>
            <a:srgbClr val="9C2AB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144" name="Google Shape;144;p12"/>
          <p:cNvSpPr/>
          <p:nvPr/>
        </p:nvSpPr>
        <p:spPr>
          <a:xfrm>
            <a:off x="3355325" y="5056825"/>
            <a:ext cx="548700" cy="86700"/>
          </a:xfrm>
          <a:prstGeom prst="rect">
            <a:avLst/>
          </a:prstGeom>
          <a:solidFill>
            <a:srgbClr val="F0C3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145" name="Google Shape;145;p12"/>
          <p:cNvSpPr/>
          <p:nvPr/>
        </p:nvSpPr>
        <p:spPr>
          <a:xfrm rot="10800000">
            <a:off x="7337700" y="5056800"/>
            <a:ext cx="320400" cy="86700"/>
          </a:xfrm>
          <a:prstGeom prst="rect">
            <a:avLst/>
          </a:prstGeom>
          <a:solidFill>
            <a:srgbClr val="F8769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146" name="Google Shape;146;p12"/>
          <p:cNvSpPr/>
          <p:nvPr/>
        </p:nvSpPr>
        <p:spPr>
          <a:xfrm rot="10800000">
            <a:off x="6415800" y="5056800"/>
            <a:ext cx="921900" cy="86700"/>
          </a:xfrm>
          <a:prstGeom prst="rect">
            <a:avLst/>
          </a:prstGeom>
          <a:solidFill>
            <a:srgbClr val="009C5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147" name="Google Shape;147;p12"/>
          <p:cNvSpPr/>
          <p:nvPr/>
        </p:nvSpPr>
        <p:spPr>
          <a:xfrm rot="10800000">
            <a:off x="5493900" y="5056800"/>
            <a:ext cx="921900" cy="86700"/>
          </a:xfrm>
          <a:prstGeom prst="rect">
            <a:avLst/>
          </a:prstGeom>
          <a:solidFill>
            <a:srgbClr val="4CC9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148" name="Google Shape;148;p12"/>
          <p:cNvSpPr/>
          <p:nvPr/>
        </p:nvSpPr>
        <p:spPr>
          <a:xfrm rot="10800000">
            <a:off x="3634800" y="5056800"/>
            <a:ext cx="1859100" cy="86700"/>
          </a:xfrm>
          <a:prstGeom prst="rect">
            <a:avLst/>
          </a:prstGeom>
          <a:solidFill>
            <a:srgbClr val="9C2AB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149" name="Google Shape;149;p12"/>
          <p:cNvSpPr/>
          <p:nvPr/>
        </p:nvSpPr>
        <p:spPr>
          <a:xfrm>
            <a:off x="7658100" y="5056825"/>
            <a:ext cx="320400" cy="86700"/>
          </a:xfrm>
          <a:prstGeom prst="rect">
            <a:avLst/>
          </a:prstGeom>
          <a:solidFill>
            <a:srgbClr val="F0C3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150" name="Google Shape;150;p12"/>
          <p:cNvSpPr/>
          <p:nvPr/>
        </p:nvSpPr>
        <p:spPr>
          <a:xfrm>
            <a:off x="7978500" y="5056825"/>
            <a:ext cx="921900" cy="86700"/>
          </a:xfrm>
          <a:prstGeom prst="rect">
            <a:avLst/>
          </a:prstGeom>
          <a:solidFill>
            <a:srgbClr val="009C5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151" name="Google Shape;151;p12"/>
          <p:cNvSpPr/>
          <p:nvPr/>
        </p:nvSpPr>
        <p:spPr>
          <a:xfrm>
            <a:off x="8900400" y="5056825"/>
            <a:ext cx="243600" cy="86700"/>
          </a:xfrm>
          <a:prstGeom prst="rect">
            <a:avLst/>
          </a:prstGeom>
          <a:solidFill>
            <a:srgbClr val="9C2AB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152" name="Google Shape;152;p12"/>
          <p:cNvSpPr/>
          <p:nvPr/>
        </p:nvSpPr>
        <p:spPr>
          <a:xfrm>
            <a:off x="1315500" y="3641400"/>
            <a:ext cx="383400" cy="383400"/>
          </a:xfrm>
          <a:prstGeom prst="rect">
            <a:avLst/>
          </a:prstGeom>
          <a:solidFill>
            <a:srgbClr val="009C5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pic>
        <p:nvPicPr>
          <p:cNvPr id="153" name="Google Shape;153;p12" title="ajfnajdna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408129">
            <a:off x="7070323" y="2089785"/>
            <a:ext cx="2538879" cy="3166656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12"/>
          <p:cNvSpPr txBox="1"/>
          <p:nvPr>
            <p:ph type="title"/>
          </p:nvPr>
        </p:nvSpPr>
        <p:spPr>
          <a:xfrm>
            <a:off x="484175" y="1109725"/>
            <a:ext cx="5469000" cy="13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Font typeface="IBM Plex Sans"/>
              <a:buNone/>
              <a:defRPr b="1" sz="4000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pic>
        <p:nvPicPr>
          <p:cNvPr id="155" name="Google Shape;155;p12" title="Frame 1 (1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83132" y="3"/>
            <a:ext cx="1338030" cy="1338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4">
  <p:cSld name="CUSTOM_4"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3"/>
          <p:cNvSpPr txBox="1"/>
          <p:nvPr/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000">
                <a:solidFill>
                  <a:srgbClr val="595959"/>
                </a:solidFill>
              </a:rPr>
              <a:t>‹#›</a:t>
            </a:fld>
            <a:endParaRPr sz="1000">
              <a:solidFill>
                <a:srgbClr val="595959"/>
              </a:solidFill>
            </a:endParaRPr>
          </a:p>
        </p:txBody>
      </p:sp>
      <p:sp>
        <p:nvSpPr>
          <p:cNvPr id="158" name="Google Shape;158;p13"/>
          <p:cNvSpPr/>
          <p:nvPr/>
        </p:nvSpPr>
        <p:spPr>
          <a:xfrm>
            <a:off x="0" y="5056825"/>
            <a:ext cx="548700" cy="86700"/>
          </a:xfrm>
          <a:prstGeom prst="rect">
            <a:avLst/>
          </a:prstGeom>
          <a:solidFill>
            <a:srgbClr val="F0C3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159" name="Google Shape;159;p13"/>
          <p:cNvSpPr/>
          <p:nvPr/>
        </p:nvSpPr>
        <p:spPr>
          <a:xfrm>
            <a:off x="548700" y="5056825"/>
            <a:ext cx="320400" cy="86700"/>
          </a:xfrm>
          <a:prstGeom prst="rect">
            <a:avLst/>
          </a:prstGeom>
          <a:solidFill>
            <a:srgbClr val="F8769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160" name="Google Shape;160;p13"/>
          <p:cNvSpPr/>
          <p:nvPr/>
        </p:nvSpPr>
        <p:spPr>
          <a:xfrm>
            <a:off x="869100" y="5056825"/>
            <a:ext cx="921900" cy="86700"/>
          </a:xfrm>
          <a:prstGeom prst="rect">
            <a:avLst/>
          </a:prstGeom>
          <a:solidFill>
            <a:srgbClr val="009C5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161" name="Google Shape;161;p13"/>
          <p:cNvSpPr/>
          <p:nvPr/>
        </p:nvSpPr>
        <p:spPr>
          <a:xfrm>
            <a:off x="1791000" y="5056825"/>
            <a:ext cx="921900" cy="86700"/>
          </a:xfrm>
          <a:prstGeom prst="rect">
            <a:avLst/>
          </a:prstGeom>
          <a:solidFill>
            <a:srgbClr val="4CC9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162" name="Google Shape;162;p13"/>
          <p:cNvSpPr/>
          <p:nvPr/>
        </p:nvSpPr>
        <p:spPr>
          <a:xfrm>
            <a:off x="2712900" y="5056825"/>
            <a:ext cx="1859100" cy="86700"/>
          </a:xfrm>
          <a:prstGeom prst="rect">
            <a:avLst/>
          </a:prstGeom>
          <a:solidFill>
            <a:srgbClr val="9C2AB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163" name="Google Shape;163;p13"/>
          <p:cNvSpPr/>
          <p:nvPr/>
        </p:nvSpPr>
        <p:spPr>
          <a:xfrm>
            <a:off x="3355325" y="5056825"/>
            <a:ext cx="548700" cy="86700"/>
          </a:xfrm>
          <a:prstGeom prst="rect">
            <a:avLst/>
          </a:prstGeom>
          <a:solidFill>
            <a:srgbClr val="F0C3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164" name="Google Shape;164;p13"/>
          <p:cNvSpPr/>
          <p:nvPr/>
        </p:nvSpPr>
        <p:spPr>
          <a:xfrm rot="10800000">
            <a:off x="7337700" y="5056800"/>
            <a:ext cx="320400" cy="86700"/>
          </a:xfrm>
          <a:prstGeom prst="rect">
            <a:avLst/>
          </a:prstGeom>
          <a:solidFill>
            <a:srgbClr val="F8769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165" name="Google Shape;165;p13"/>
          <p:cNvSpPr/>
          <p:nvPr/>
        </p:nvSpPr>
        <p:spPr>
          <a:xfrm rot="10800000">
            <a:off x="6415800" y="5056800"/>
            <a:ext cx="921900" cy="86700"/>
          </a:xfrm>
          <a:prstGeom prst="rect">
            <a:avLst/>
          </a:prstGeom>
          <a:solidFill>
            <a:srgbClr val="009C5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166" name="Google Shape;166;p13"/>
          <p:cNvSpPr/>
          <p:nvPr/>
        </p:nvSpPr>
        <p:spPr>
          <a:xfrm rot="10800000">
            <a:off x="5493900" y="5056800"/>
            <a:ext cx="921900" cy="86700"/>
          </a:xfrm>
          <a:prstGeom prst="rect">
            <a:avLst/>
          </a:prstGeom>
          <a:solidFill>
            <a:srgbClr val="4CC9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167" name="Google Shape;167;p13"/>
          <p:cNvSpPr/>
          <p:nvPr/>
        </p:nvSpPr>
        <p:spPr>
          <a:xfrm rot="10800000">
            <a:off x="3634800" y="5056800"/>
            <a:ext cx="1859100" cy="86700"/>
          </a:xfrm>
          <a:prstGeom prst="rect">
            <a:avLst/>
          </a:prstGeom>
          <a:solidFill>
            <a:srgbClr val="9C2AB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168" name="Google Shape;168;p13"/>
          <p:cNvSpPr/>
          <p:nvPr/>
        </p:nvSpPr>
        <p:spPr>
          <a:xfrm>
            <a:off x="7658100" y="5056825"/>
            <a:ext cx="320400" cy="86700"/>
          </a:xfrm>
          <a:prstGeom prst="rect">
            <a:avLst/>
          </a:prstGeom>
          <a:solidFill>
            <a:srgbClr val="F0C3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pic>
        <p:nvPicPr>
          <p:cNvPr id="169" name="Google Shape;169;p13" title="adfafa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676075" y="1959826"/>
            <a:ext cx="2467927" cy="3097001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13"/>
          <p:cNvSpPr/>
          <p:nvPr/>
        </p:nvSpPr>
        <p:spPr>
          <a:xfrm>
            <a:off x="7978500" y="5056825"/>
            <a:ext cx="921900" cy="86700"/>
          </a:xfrm>
          <a:prstGeom prst="rect">
            <a:avLst/>
          </a:prstGeom>
          <a:solidFill>
            <a:srgbClr val="009C5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171" name="Google Shape;171;p13"/>
          <p:cNvSpPr/>
          <p:nvPr/>
        </p:nvSpPr>
        <p:spPr>
          <a:xfrm>
            <a:off x="8900400" y="5056825"/>
            <a:ext cx="243600" cy="86700"/>
          </a:xfrm>
          <a:prstGeom prst="rect">
            <a:avLst/>
          </a:prstGeom>
          <a:solidFill>
            <a:srgbClr val="9C2AB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172" name="Google Shape;172;p13"/>
          <p:cNvSpPr/>
          <p:nvPr/>
        </p:nvSpPr>
        <p:spPr>
          <a:xfrm rot="5400000">
            <a:off x="548700" y="3641400"/>
            <a:ext cx="383400" cy="383400"/>
          </a:xfrm>
          <a:prstGeom prst="rect">
            <a:avLst/>
          </a:prstGeom>
          <a:solidFill>
            <a:srgbClr val="9C2AB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173" name="Google Shape;173;p13"/>
          <p:cNvSpPr/>
          <p:nvPr/>
        </p:nvSpPr>
        <p:spPr>
          <a:xfrm rot="5400000">
            <a:off x="548700" y="4024800"/>
            <a:ext cx="383400" cy="383400"/>
          </a:xfrm>
          <a:prstGeom prst="rect">
            <a:avLst/>
          </a:prstGeom>
          <a:solidFill>
            <a:srgbClr val="9C2AB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174" name="Google Shape;174;p13"/>
          <p:cNvSpPr/>
          <p:nvPr/>
        </p:nvSpPr>
        <p:spPr>
          <a:xfrm rot="5400000">
            <a:off x="932100" y="4024800"/>
            <a:ext cx="383400" cy="383400"/>
          </a:xfrm>
          <a:prstGeom prst="rect">
            <a:avLst/>
          </a:prstGeom>
          <a:solidFill>
            <a:srgbClr val="9C2AB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175" name="Google Shape;175;p13"/>
          <p:cNvSpPr txBox="1"/>
          <p:nvPr>
            <p:ph type="title"/>
          </p:nvPr>
        </p:nvSpPr>
        <p:spPr>
          <a:xfrm>
            <a:off x="484175" y="1109725"/>
            <a:ext cx="5469000" cy="13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Font typeface="IBM Plex Sans"/>
              <a:buNone/>
              <a:defRPr b="1" sz="4000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pic>
        <p:nvPicPr>
          <p:cNvPr id="176" name="Google Shape;176;p13" title="Frame 1 (1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83132" y="3"/>
            <a:ext cx="1338030" cy="1338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rgbClr val="004822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3"/>
          <p:cNvPicPr preferRelativeResize="0"/>
          <p:nvPr/>
        </p:nvPicPr>
        <p:blipFill>
          <a:blip r:embed="rId2">
            <a:alphaModFix amt="28000"/>
          </a:blip>
          <a:stretch>
            <a:fillRect/>
          </a:stretch>
        </p:blipFill>
        <p:spPr>
          <a:xfrm>
            <a:off x="152400" y="524788"/>
            <a:ext cx="8868750" cy="40939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3" title="ajdnajnda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34392" y="228600"/>
            <a:ext cx="781008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BM Plex Sans"/>
              <a:buNone/>
              <a:defRPr sz="36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1" name="Google Shape;21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/>
          <p:nvPr>
            <p:ph type="title"/>
          </p:nvPr>
        </p:nvSpPr>
        <p:spPr>
          <a:xfrm>
            <a:off x="143525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IBM Plex Sans"/>
              <a:buNone/>
              <a:defRPr b="1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" type="body"/>
          </p:nvPr>
        </p:nvSpPr>
        <p:spPr>
          <a:xfrm>
            <a:off x="143525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BM Plex Sans"/>
              <a:buChar char="●"/>
              <a:defRPr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Sans"/>
              <a:buChar char="○"/>
              <a:defRPr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Sans"/>
              <a:buChar char="■"/>
              <a:defRPr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Sans"/>
              <a:buChar char="●"/>
              <a:defRPr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Sans"/>
              <a:buChar char="○"/>
              <a:defRPr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Sans"/>
              <a:buChar char="■"/>
              <a:defRPr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Sans"/>
              <a:buChar char="●"/>
              <a:defRPr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Sans"/>
              <a:buChar char="○"/>
              <a:defRPr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Sans"/>
              <a:buChar char="■"/>
              <a:defRPr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/>
        </p:txBody>
      </p:sp>
      <p:sp>
        <p:nvSpPr>
          <p:cNvPr id="25" name="Google Shape;25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6" name="Google Shape;26;p4"/>
          <p:cNvSpPr/>
          <p:nvPr/>
        </p:nvSpPr>
        <p:spPr>
          <a:xfrm>
            <a:off x="15125" y="445875"/>
            <a:ext cx="128400" cy="559200"/>
          </a:xfrm>
          <a:prstGeom prst="rect">
            <a:avLst/>
          </a:prstGeom>
          <a:solidFill>
            <a:srgbClr val="F0C3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27" name="Google Shape;27;p4"/>
          <p:cNvSpPr/>
          <p:nvPr/>
        </p:nvSpPr>
        <p:spPr>
          <a:xfrm>
            <a:off x="0" y="5056825"/>
            <a:ext cx="548700" cy="86700"/>
          </a:xfrm>
          <a:prstGeom prst="rect">
            <a:avLst/>
          </a:prstGeom>
          <a:solidFill>
            <a:srgbClr val="F0C3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28" name="Google Shape;28;p4"/>
          <p:cNvSpPr/>
          <p:nvPr/>
        </p:nvSpPr>
        <p:spPr>
          <a:xfrm>
            <a:off x="548700" y="5056825"/>
            <a:ext cx="320400" cy="86700"/>
          </a:xfrm>
          <a:prstGeom prst="rect">
            <a:avLst/>
          </a:prstGeom>
          <a:solidFill>
            <a:srgbClr val="F8769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29" name="Google Shape;29;p4"/>
          <p:cNvSpPr/>
          <p:nvPr/>
        </p:nvSpPr>
        <p:spPr>
          <a:xfrm>
            <a:off x="869100" y="5056825"/>
            <a:ext cx="921900" cy="86700"/>
          </a:xfrm>
          <a:prstGeom prst="rect">
            <a:avLst/>
          </a:prstGeom>
          <a:solidFill>
            <a:srgbClr val="009C5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30" name="Google Shape;30;p4"/>
          <p:cNvSpPr/>
          <p:nvPr/>
        </p:nvSpPr>
        <p:spPr>
          <a:xfrm>
            <a:off x="1791000" y="5056825"/>
            <a:ext cx="921900" cy="86700"/>
          </a:xfrm>
          <a:prstGeom prst="rect">
            <a:avLst/>
          </a:prstGeom>
          <a:solidFill>
            <a:srgbClr val="4CC9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31" name="Google Shape;31;p4"/>
          <p:cNvSpPr/>
          <p:nvPr/>
        </p:nvSpPr>
        <p:spPr>
          <a:xfrm>
            <a:off x="2712900" y="5056825"/>
            <a:ext cx="1859100" cy="86700"/>
          </a:xfrm>
          <a:prstGeom prst="rect">
            <a:avLst/>
          </a:prstGeom>
          <a:solidFill>
            <a:srgbClr val="9C2AB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32" name="Google Shape;32;p4"/>
          <p:cNvSpPr/>
          <p:nvPr/>
        </p:nvSpPr>
        <p:spPr>
          <a:xfrm>
            <a:off x="3355325" y="5056825"/>
            <a:ext cx="548700" cy="86700"/>
          </a:xfrm>
          <a:prstGeom prst="rect">
            <a:avLst/>
          </a:prstGeom>
          <a:solidFill>
            <a:srgbClr val="F0C3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33" name="Google Shape;33;p4"/>
          <p:cNvSpPr/>
          <p:nvPr/>
        </p:nvSpPr>
        <p:spPr>
          <a:xfrm rot="10800000">
            <a:off x="7337700" y="5056800"/>
            <a:ext cx="320400" cy="86700"/>
          </a:xfrm>
          <a:prstGeom prst="rect">
            <a:avLst/>
          </a:prstGeom>
          <a:solidFill>
            <a:srgbClr val="F8769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34" name="Google Shape;34;p4"/>
          <p:cNvSpPr/>
          <p:nvPr/>
        </p:nvSpPr>
        <p:spPr>
          <a:xfrm rot="10800000">
            <a:off x="6415800" y="5056800"/>
            <a:ext cx="921900" cy="86700"/>
          </a:xfrm>
          <a:prstGeom prst="rect">
            <a:avLst/>
          </a:prstGeom>
          <a:solidFill>
            <a:srgbClr val="009C5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35" name="Google Shape;35;p4"/>
          <p:cNvSpPr/>
          <p:nvPr/>
        </p:nvSpPr>
        <p:spPr>
          <a:xfrm rot="10800000">
            <a:off x="5493900" y="5056800"/>
            <a:ext cx="921900" cy="86700"/>
          </a:xfrm>
          <a:prstGeom prst="rect">
            <a:avLst/>
          </a:prstGeom>
          <a:solidFill>
            <a:srgbClr val="4CC9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36" name="Google Shape;36;p4"/>
          <p:cNvSpPr/>
          <p:nvPr/>
        </p:nvSpPr>
        <p:spPr>
          <a:xfrm rot="10800000">
            <a:off x="3634800" y="5056800"/>
            <a:ext cx="1859100" cy="86700"/>
          </a:xfrm>
          <a:prstGeom prst="rect">
            <a:avLst/>
          </a:prstGeom>
          <a:solidFill>
            <a:srgbClr val="9C2AB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37" name="Google Shape;37;p4"/>
          <p:cNvSpPr/>
          <p:nvPr/>
        </p:nvSpPr>
        <p:spPr>
          <a:xfrm>
            <a:off x="7658100" y="5056825"/>
            <a:ext cx="320400" cy="86700"/>
          </a:xfrm>
          <a:prstGeom prst="rect">
            <a:avLst/>
          </a:prstGeom>
          <a:solidFill>
            <a:srgbClr val="F0C3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38" name="Google Shape;38;p4"/>
          <p:cNvSpPr/>
          <p:nvPr/>
        </p:nvSpPr>
        <p:spPr>
          <a:xfrm>
            <a:off x="7978500" y="5056825"/>
            <a:ext cx="921900" cy="86700"/>
          </a:xfrm>
          <a:prstGeom prst="rect">
            <a:avLst/>
          </a:prstGeom>
          <a:solidFill>
            <a:srgbClr val="009C5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39" name="Google Shape;39;p4"/>
          <p:cNvSpPr/>
          <p:nvPr/>
        </p:nvSpPr>
        <p:spPr>
          <a:xfrm>
            <a:off x="8900400" y="5056825"/>
            <a:ext cx="243600" cy="86700"/>
          </a:xfrm>
          <a:prstGeom prst="rect">
            <a:avLst/>
          </a:prstGeom>
          <a:solidFill>
            <a:srgbClr val="9C2AB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pic>
        <p:nvPicPr>
          <p:cNvPr id="40" name="Google Shape;40;p4" title="Frame 1 (1)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83132" y="3"/>
            <a:ext cx="1338030" cy="1338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2">
  <p:cSld name="TITLE_AND_BODY_2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5"/>
          <p:cNvSpPr txBox="1"/>
          <p:nvPr>
            <p:ph type="title"/>
          </p:nvPr>
        </p:nvSpPr>
        <p:spPr>
          <a:xfrm>
            <a:off x="143525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IBM Plex Sans"/>
              <a:buNone/>
              <a:defRPr b="1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3" name="Google Shape;43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4" name="Google Shape;44;p5"/>
          <p:cNvSpPr/>
          <p:nvPr/>
        </p:nvSpPr>
        <p:spPr>
          <a:xfrm>
            <a:off x="15125" y="445875"/>
            <a:ext cx="128400" cy="559200"/>
          </a:xfrm>
          <a:prstGeom prst="rect">
            <a:avLst/>
          </a:prstGeom>
          <a:solidFill>
            <a:srgbClr val="F0C3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45" name="Google Shape;45;p5"/>
          <p:cNvSpPr/>
          <p:nvPr/>
        </p:nvSpPr>
        <p:spPr>
          <a:xfrm>
            <a:off x="0" y="5056825"/>
            <a:ext cx="548700" cy="86700"/>
          </a:xfrm>
          <a:prstGeom prst="rect">
            <a:avLst/>
          </a:prstGeom>
          <a:solidFill>
            <a:srgbClr val="F0C3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46" name="Google Shape;46;p5"/>
          <p:cNvSpPr/>
          <p:nvPr/>
        </p:nvSpPr>
        <p:spPr>
          <a:xfrm>
            <a:off x="548700" y="5056825"/>
            <a:ext cx="320400" cy="86700"/>
          </a:xfrm>
          <a:prstGeom prst="rect">
            <a:avLst/>
          </a:prstGeom>
          <a:solidFill>
            <a:srgbClr val="F8769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47" name="Google Shape;47;p5"/>
          <p:cNvSpPr/>
          <p:nvPr/>
        </p:nvSpPr>
        <p:spPr>
          <a:xfrm>
            <a:off x="869100" y="5056825"/>
            <a:ext cx="921900" cy="86700"/>
          </a:xfrm>
          <a:prstGeom prst="rect">
            <a:avLst/>
          </a:prstGeom>
          <a:solidFill>
            <a:srgbClr val="009C5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48" name="Google Shape;48;p5"/>
          <p:cNvSpPr/>
          <p:nvPr/>
        </p:nvSpPr>
        <p:spPr>
          <a:xfrm>
            <a:off x="1791000" y="5056825"/>
            <a:ext cx="921900" cy="86700"/>
          </a:xfrm>
          <a:prstGeom prst="rect">
            <a:avLst/>
          </a:prstGeom>
          <a:solidFill>
            <a:srgbClr val="4CC9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49" name="Google Shape;49;p5"/>
          <p:cNvSpPr/>
          <p:nvPr/>
        </p:nvSpPr>
        <p:spPr>
          <a:xfrm>
            <a:off x="2712900" y="5056825"/>
            <a:ext cx="1859100" cy="86700"/>
          </a:xfrm>
          <a:prstGeom prst="rect">
            <a:avLst/>
          </a:prstGeom>
          <a:solidFill>
            <a:srgbClr val="9C2AB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50" name="Google Shape;50;p5"/>
          <p:cNvSpPr/>
          <p:nvPr/>
        </p:nvSpPr>
        <p:spPr>
          <a:xfrm>
            <a:off x="3355325" y="5056825"/>
            <a:ext cx="548700" cy="86700"/>
          </a:xfrm>
          <a:prstGeom prst="rect">
            <a:avLst/>
          </a:prstGeom>
          <a:solidFill>
            <a:srgbClr val="F0C3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51" name="Google Shape;51;p5"/>
          <p:cNvSpPr/>
          <p:nvPr/>
        </p:nvSpPr>
        <p:spPr>
          <a:xfrm rot="10800000">
            <a:off x="7337700" y="5056800"/>
            <a:ext cx="320400" cy="86700"/>
          </a:xfrm>
          <a:prstGeom prst="rect">
            <a:avLst/>
          </a:prstGeom>
          <a:solidFill>
            <a:srgbClr val="F8769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52" name="Google Shape;52;p5"/>
          <p:cNvSpPr/>
          <p:nvPr/>
        </p:nvSpPr>
        <p:spPr>
          <a:xfrm rot="10800000">
            <a:off x="6415800" y="5056800"/>
            <a:ext cx="921900" cy="86700"/>
          </a:xfrm>
          <a:prstGeom prst="rect">
            <a:avLst/>
          </a:prstGeom>
          <a:solidFill>
            <a:srgbClr val="009C5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53" name="Google Shape;53;p5"/>
          <p:cNvSpPr/>
          <p:nvPr/>
        </p:nvSpPr>
        <p:spPr>
          <a:xfrm rot="10800000">
            <a:off x="5493900" y="5056800"/>
            <a:ext cx="921900" cy="86700"/>
          </a:xfrm>
          <a:prstGeom prst="rect">
            <a:avLst/>
          </a:prstGeom>
          <a:solidFill>
            <a:srgbClr val="4CC9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54" name="Google Shape;54;p5"/>
          <p:cNvSpPr/>
          <p:nvPr/>
        </p:nvSpPr>
        <p:spPr>
          <a:xfrm rot="10800000">
            <a:off x="3634800" y="5056800"/>
            <a:ext cx="1859100" cy="86700"/>
          </a:xfrm>
          <a:prstGeom prst="rect">
            <a:avLst/>
          </a:prstGeom>
          <a:solidFill>
            <a:srgbClr val="9C2AB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55" name="Google Shape;55;p5"/>
          <p:cNvSpPr/>
          <p:nvPr/>
        </p:nvSpPr>
        <p:spPr>
          <a:xfrm>
            <a:off x="7658100" y="5056825"/>
            <a:ext cx="320400" cy="86700"/>
          </a:xfrm>
          <a:prstGeom prst="rect">
            <a:avLst/>
          </a:prstGeom>
          <a:solidFill>
            <a:srgbClr val="F0C3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56" name="Google Shape;56;p5"/>
          <p:cNvSpPr/>
          <p:nvPr/>
        </p:nvSpPr>
        <p:spPr>
          <a:xfrm>
            <a:off x="7978500" y="5056825"/>
            <a:ext cx="921900" cy="86700"/>
          </a:xfrm>
          <a:prstGeom prst="rect">
            <a:avLst/>
          </a:prstGeom>
          <a:solidFill>
            <a:srgbClr val="009C5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57" name="Google Shape;57;p5"/>
          <p:cNvSpPr/>
          <p:nvPr/>
        </p:nvSpPr>
        <p:spPr>
          <a:xfrm>
            <a:off x="8900400" y="5056825"/>
            <a:ext cx="243600" cy="86700"/>
          </a:xfrm>
          <a:prstGeom prst="rect">
            <a:avLst/>
          </a:prstGeom>
          <a:solidFill>
            <a:srgbClr val="9C2AB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pic>
        <p:nvPicPr>
          <p:cNvPr id="58" name="Google Shape;58;p5" title="Frame 1 (1)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83132" y="3"/>
            <a:ext cx="1338030" cy="1338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">
  <p:cSld name="TITLE_AND_BODY_1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6"/>
          <p:cNvSpPr txBox="1"/>
          <p:nvPr>
            <p:ph type="title"/>
          </p:nvPr>
        </p:nvSpPr>
        <p:spPr>
          <a:xfrm>
            <a:off x="143525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IBM Plex Sans"/>
              <a:buNone/>
              <a:defRPr b="1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1" name="Google Shape;6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2" name="Google Shape;62;p6"/>
          <p:cNvSpPr/>
          <p:nvPr/>
        </p:nvSpPr>
        <p:spPr>
          <a:xfrm>
            <a:off x="15125" y="445875"/>
            <a:ext cx="128400" cy="559200"/>
          </a:xfrm>
          <a:prstGeom prst="rect">
            <a:avLst/>
          </a:prstGeom>
          <a:solidFill>
            <a:srgbClr val="F0C3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63" name="Google Shape;63;p6"/>
          <p:cNvSpPr/>
          <p:nvPr/>
        </p:nvSpPr>
        <p:spPr>
          <a:xfrm>
            <a:off x="0" y="5056825"/>
            <a:ext cx="548700" cy="86700"/>
          </a:xfrm>
          <a:prstGeom prst="rect">
            <a:avLst/>
          </a:prstGeom>
          <a:solidFill>
            <a:srgbClr val="F0C3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64" name="Google Shape;64;p6"/>
          <p:cNvSpPr/>
          <p:nvPr/>
        </p:nvSpPr>
        <p:spPr>
          <a:xfrm>
            <a:off x="548700" y="5056825"/>
            <a:ext cx="320400" cy="86700"/>
          </a:xfrm>
          <a:prstGeom prst="rect">
            <a:avLst/>
          </a:prstGeom>
          <a:solidFill>
            <a:srgbClr val="F8769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65" name="Google Shape;65;p6"/>
          <p:cNvSpPr/>
          <p:nvPr/>
        </p:nvSpPr>
        <p:spPr>
          <a:xfrm>
            <a:off x="869100" y="5056825"/>
            <a:ext cx="921900" cy="86700"/>
          </a:xfrm>
          <a:prstGeom prst="rect">
            <a:avLst/>
          </a:prstGeom>
          <a:solidFill>
            <a:srgbClr val="009C5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66" name="Google Shape;66;p6"/>
          <p:cNvSpPr/>
          <p:nvPr/>
        </p:nvSpPr>
        <p:spPr>
          <a:xfrm>
            <a:off x="1791000" y="5056825"/>
            <a:ext cx="921900" cy="86700"/>
          </a:xfrm>
          <a:prstGeom prst="rect">
            <a:avLst/>
          </a:prstGeom>
          <a:solidFill>
            <a:srgbClr val="4CC9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67" name="Google Shape;67;p6"/>
          <p:cNvSpPr/>
          <p:nvPr/>
        </p:nvSpPr>
        <p:spPr>
          <a:xfrm>
            <a:off x="2712900" y="5056825"/>
            <a:ext cx="1859100" cy="86700"/>
          </a:xfrm>
          <a:prstGeom prst="rect">
            <a:avLst/>
          </a:prstGeom>
          <a:solidFill>
            <a:srgbClr val="9C2AB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68" name="Google Shape;68;p6"/>
          <p:cNvSpPr/>
          <p:nvPr/>
        </p:nvSpPr>
        <p:spPr>
          <a:xfrm>
            <a:off x="3355325" y="5056825"/>
            <a:ext cx="548700" cy="86700"/>
          </a:xfrm>
          <a:prstGeom prst="rect">
            <a:avLst/>
          </a:prstGeom>
          <a:solidFill>
            <a:srgbClr val="F0C3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69" name="Google Shape;69;p6"/>
          <p:cNvSpPr/>
          <p:nvPr/>
        </p:nvSpPr>
        <p:spPr>
          <a:xfrm rot="10800000">
            <a:off x="7337700" y="5056800"/>
            <a:ext cx="320400" cy="86700"/>
          </a:xfrm>
          <a:prstGeom prst="rect">
            <a:avLst/>
          </a:prstGeom>
          <a:solidFill>
            <a:srgbClr val="F8769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70" name="Google Shape;70;p6"/>
          <p:cNvSpPr/>
          <p:nvPr/>
        </p:nvSpPr>
        <p:spPr>
          <a:xfrm rot="10800000">
            <a:off x="6415800" y="5056800"/>
            <a:ext cx="921900" cy="86700"/>
          </a:xfrm>
          <a:prstGeom prst="rect">
            <a:avLst/>
          </a:prstGeom>
          <a:solidFill>
            <a:srgbClr val="009C5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71" name="Google Shape;71;p6"/>
          <p:cNvSpPr/>
          <p:nvPr/>
        </p:nvSpPr>
        <p:spPr>
          <a:xfrm rot="10800000">
            <a:off x="5493900" y="5056800"/>
            <a:ext cx="921900" cy="86700"/>
          </a:xfrm>
          <a:prstGeom prst="rect">
            <a:avLst/>
          </a:prstGeom>
          <a:solidFill>
            <a:srgbClr val="4CC9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72" name="Google Shape;72;p6"/>
          <p:cNvSpPr/>
          <p:nvPr/>
        </p:nvSpPr>
        <p:spPr>
          <a:xfrm rot="10800000">
            <a:off x="3634800" y="5056800"/>
            <a:ext cx="1859100" cy="86700"/>
          </a:xfrm>
          <a:prstGeom prst="rect">
            <a:avLst/>
          </a:prstGeom>
          <a:solidFill>
            <a:srgbClr val="9C2AB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73" name="Google Shape;73;p6"/>
          <p:cNvSpPr/>
          <p:nvPr/>
        </p:nvSpPr>
        <p:spPr>
          <a:xfrm>
            <a:off x="7658100" y="5056825"/>
            <a:ext cx="320400" cy="86700"/>
          </a:xfrm>
          <a:prstGeom prst="rect">
            <a:avLst/>
          </a:prstGeom>
          <a:solidFill>
            <a:srgbClr val="F0C3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74" name="Google Shape;74;p6"/>
          <p:cNvSpPr/>
          <p:nvPr/>
        </p:nvSpPr>
        <p:spPr>
          <a:xfrm>
            <a:off x="7978500" y="5056825"/>
            <a:ext cx="921900" cy="86700"/>
          </a:xfrm>
          <a:prstGeom prst="rect">
            <a:avLst/>
          </a:prstGeom>
          <a:solidFill>
            <a:srgbClr val="009C5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75" name="Google Shape;75;p6"/>
          <p:cNvSpPr/>
          <p:nvPr/>
        </p:nvSpPr>
        <p:spPr>
          <a:xfrm>
            <a:off x="8900400" y="5056825"/>
            <a:ext cx="243600" cy="86700"/>
          </a:xfrm>
          <a:prstGeom prst="rect">
            <a:avLst/>
          </a:prstGeom>
          <a:solidFill>
            <a:srgbClr val="9C2AB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pic>
        <p:nvPicPr>
          <p:cNvPr id="76" name="Google Shape;76;p6" title="Frame 1 (1)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83132" y="3"/>
            <a:ext cx="1338030" cy="1338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7"/>
          <p:cNvSpPr txBox="1"/>
          <p:nvPr>
            <p:ph type="title"/>
          </p:nvPr>
        </p:nvSpPr>
        <p:spPr>
          <a:xfrm>
            <a:off x="143525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IBM Plex Sans"/>
              <a:buNone/>
              <a:defRPr b="1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IBM Plex Sans"/>
              <a:buNone/>
              <a:defRPr>
                <a:latin typeface="IBM Plex Sans"/>
                <a:ea typeface="IBM Plex Sans"/>
                <a:cs typeface="IBM Plex Sans"/>
                <a:sym typeface="IBM Plex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IBM Plex Sans"/>
              <a:buNone/>
              <a:defRPr>
                <a:latin typeface="IBM Plex Sans"/>
                <a:ea typeface="IBM Plex Sans"/>
                <a:cs typeface="IBM Plex Sans"/>
                <a:sym typeface="IBM Plex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IBM Plex Sans"/>
              <a:buNone/>
              <a:defRPr>
                <a:latin typeface="IBM Plex Sans"/>
                <a:ea typeface="IBM Plex Sans"/>
                <a:cs typeface="IBM Plex Sans"/>
                <a:sym typeface="IBM Plex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IBM Plex Sans"/>
              <a:buNone/>
              <a:defRPr>
                <a:latin typeface="IBM Plex Sans"/>
                <a:ea typeface="IBM Plex Sans"/>
                <a:cs typeface="IBM Plex Sans"/>
                <a:sym typeface="IBM Plex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IBM Plex Sans"/>
              <a:buNone/>
              <a:defRPr>
                <a:latin typeface="IBM Plex Sans"/>
                <a:ea typeface="IBM Plex Sans"/>
                <a:cs typeface="IBM Plex Sans"/>
                <a:sym typeface="IBM Plex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IBM Plex Sans"/>
              <a:buNone/>
              <a:defRPr>
                <a:latin typeface="IBM Plex Sans"/>
                <a:ea typeface="IBM Plex Sans"/>
                <a:cs typeface="IBM Plex Sans"/>
                <a:sym typeface="IBM Plex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IBM Plex Sans"/>
              <a:buNone/>
              <a:defRPr>
                <a:latin typeface="IBM Plex Sans"/>
                <a:ea typeface="IBM Plex Sans"/>
                <a:cs typeface="IBM Plex Sans"/>
                <a:sym typeface="IBM Plex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IBM Plex Sans"/>
              <a:buNone/>
              <a:defRPr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/>
        </p:txBody>
      </p:sp>
      <p:sp>
        <p:nvSpPr>
          <p:cNvPr id="79" name="Google Shape;79;p7"/>
          <p:cNvSpPr txBox="1"/>
          <p:nvPr>
            <p:ph idx="1" type="body"/>
          </p:nvPr>
        </p:nvSpPr>
        <p:spPr>
          <a:xfrm>
            <a:off x="143525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Sans"/>
              <a:buChar char="●"/>
              <a:defRPr sz="14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BM Plex Sans"/>
              <a:buChar char="○"/>
              <a:defRPr sz="12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BM Plex Sans"/>
              <a:buChar char="■"/>
              <a:defRPr sz="12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BM Plex Sans"/>
              <a:buChar char="●"/>
              <a:defRPr sz="12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BM Plex Sans"/>
              <a:buChar char="○"/>
              <a:defRPr sz="12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BM Plex Sans"/>
              <a:buChar char="■"/>
              <a:defRPr sz="12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BM Plex Sans"/>
              <a:buChar char="●"/>
              <a:defRPr sz="12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BM Plex Sans"/>
              <a:buChar char="○"/>
              <a:defRPr sz="12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BM Plex Sans"/>
              <a:buChar char="■"/>
              <a:defRPr sz="12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/>
        </p:txBody>
      </p:sp>
      <p:sp>
        <p:nvSpPr>
          <p:cNvPr id="80" name="Google Shape;80;p7"/>
          <p:cNvSpPr txBox="1"/>
          <p:nvPr>
            <p:ph idx="2" type="body"/>
          </p:nvPr>
        </p:nvSpPr>
        <p:spPr>
          <a:xfrm>
            <a:off x="4664225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Sans"/>
              <a:buChar char="●"/>
              <a:defRPr sz="14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BM Plex Sans"/>
              <a:buChar char="○"/>
              <a:defRPr sz="12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BM Plex Sans"/>
              <a:buChar char="■"/>
              <a:defRPr sz="12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BM Plex Sans"/>
              <a:buChar char="●"/>
              <a:defRPr sz="12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BM Plex Sans"/>
              <a:buChar char="○"/>
              <a:defRPr sz="12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BM Plex Sans"/>
              <a:buChar char="■"/>
              <a:defRPr sz="12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BM Plex Sans"/>
              <a:buChar char="●"/>
              <a:defRPr sz="12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BM Plex Sans"/>
              <a:buChar char="○"/>
              <a:defRPr sz="12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BM Plex Sans"/>
              <a:buChar char="■"/>
              <a:defRPr sz="12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/>
        </p:txBody>
      </p:sp>
      <p:sp>
        <p:nvSpPr>
          <p:cNvPr id="81" name="Google Shape;8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2" name="Google Shape;82;p7"/>
          <p:cNvSpPr/>
          <p:nvPr/>
        </p:nvSpPr>
        <p:spPr>
          <a:xfrm>
            <a:off x="15125" y="445875"/>
            <a:ext cx="128400" cy="559200"/>
          </a:xfrm>
          <a:prstGeom prst="rect">
            <a:avLst/>
          </a:prstGeom>
          <a:solidFill>
            <a:srgbClr val="F0C3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83" name="Google Shape;83;p7"/>
          <p:cNvSpPr/>
          <p:nvPr/>
        </p:nvSpPr>
        <p:spPr>
          <a:xfrm>
            <a:off x="0" y="5056825"/>
            <a:ext cx="548700" cy="86700"/>
          </a:xfrm>
          <a:prstGeom prst="rect">
            <a:avLst/>
          </a:prstGeom>
          <a:solidFill>
            <a:srgbClr val="F0C3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84" name="Google Shape;84;p7"/>
          <p:cNvSpPr/>
          <p:nvPr/>
        </p:nvSpPr>
        <p:spPr>
          <a:xfrm>
            <a:off x="548700" y="5056825"/>
            <a:ext cx="320400" cy="86700"/>
          </a:xfrm>
          <a:prstGeom prst="rect">
            <a:avLst/>
          </a:prstGeom>
          <a:solidFill>
            <a:srgbClr val="F8769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85" name="Google Shape;85;p7"/>
          <p:cNvSpPr/>
          <p:nvPr/>
        </p:nvSpPr>
        <p:spPr>
          <a:xfrm>
            <a:off x="869100" y="5056825"/>
            <a:ext cx="921900" cy="86700"/>
          </a:xfrm>
          <a:prstGeom prst="rect">
            <a:avLst/>
          </a:prstGeom>
          <a:solidFill>
            <a:srgbClr val="009C5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86" name="Google Shape;86;p7"/>
          <p:cNvSpPr/>
          <p:nvPr/>
        </p:nvSpPr>
        <p:spPr>
          <a:xfrm>
            <a:off x="1791000" y="5056825"/>
            <a:ext cx="921900" cy="86700"/>
          </a:xfrm>
          <a:prstGeom prst="rect">
            <a:avLst/>
          </a:prstGeom>
          <a:solidFill>
            <a:srgbClr val="4CC9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87" name="Google Shape;87;p7"/>
          <p:cNvSpPr/>
          <p:nvPr/>
        </p:nvSpPr>
        <p:spPr>
          <a:xfrm>
            <a:off x="2712900" y="5056825"/>
            <a:ext cx="1859100" cy="86700"/>
          </a:xfrm>
          <a:prstGeom prst="rect">
            <a:avLst/>
          </a:prstGeom>
          <a:solidFill>
            <a:srgbClr val="9C2AB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88" name="Google Shape;88;p7"/>
          <p:cNvSpPr/>
          <p:nvPr/>
        </p:nvSpPr>
        <p:spPr>
          <a:xfrm>
            <a:off x="3355325" y="5056825"/>
            <a:ext cx="548700" cy="86700"/>
          </a:xfrm>
          <a:prstGeom prst="rect">
            <a:avLst/>
          </a:prstGeom>
          <a:solidFill>
            <a:srgbClr val="F0C3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89" name="Google Shape;89;p7"/>
          <p:cNvSpPr/>
          <p:nvPr/>
        </p:nvSpPr>
        <p:spPr>
          <a:xfrm rot="10800000">
            <a:off x="7337700" y="5056800"/>
            <a:ext cx="320400" cy="86700"/>
          </a:xfrm>
          <a:prstGeom prst="rect">
            <a:avLst/>
          </a:prstGeom>
          <a:solidFill>
            <a:srgbClr val="F8769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90" name="Google Shape;90;p7"/>
          <p:cNvSpPr/>
          <p:nvPr/>
        </p:nvSpPr>
        <p:spPr>
          <a:xfrm rot="10800000">
            <a:off x="6415800" y="5056800"/>
            <a:ext cx="921900" cy="86700"/>
          </a:xfrm>
          <a:prstGeom prst="rect">
            <a:avLst/>
          </a:prstGeom>
          <a:solidFill>
            <a:srgbClr val="009C5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91" name="Google Shape;91;p7"/>
          <p:cNvSpPr/>
          <p:nvPr/>
        </p:nvSpPr>
        <p:spPr>
          <a:xfrm rot="10800000">
            <a:off x="5493900" y="5056800"/>
            <a:ext cx="921900" cy="86700"/>
          </a:xfrm>
          <a:prstGeom prst="rect">
            <a:avLst/>
          </a:prstGeom>
          <a:solidFill>
            <a:srgbClr val="4CC9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92" name="Google Shape;92;p7"/>
          <p:cNvSpPr/>
          <p:nvPr/>
        </p:nvSpPr>
        <p:spPr>
          <a:xfrm rot="10800000">
            <a:off x="3634800" y="5056800"/>
            <a:ext cx="1859100" cy="86700"/>
          </a:xfrm>
          <a:prstGeom prst="rect">
            <a:avLst/>
          </a:prstGeom>
          <a:solidFill>
            <a:srgbClr val="9C2AB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93" name="Google Shape;93;p7"/>
          <p:cNvSpPr/>
          <p:nvPr/>
        </p:nvSpPr>
        <p:spPr>
          <a:xfrm>
            <a:off x="7658100" y="5056825"/>
            <a:ext cx="320400" cy="86700"/>
          </a:xfrm>
          <a:prstGeom prst="rect">
            <a:avLst/>
          </a:prstGeom>
          <a:solidFill>
            <a:srgbClr val="F0C3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94" name="Google Shape;94;p7"/>
          <p:cNvSpPr/>
          <p:nvPr/>
        </p:nvSpPr>
        <p:spPr>
          <a:xfrm>
            <a:off x="7978500" y="5056825"/>
            <a:ext cx="921900" cy="86700"/>
          </a:xfrm>
          <a:prstGeom prst="rect">
            <a:avLst/>
          </a:prstGeom>
          <a:solidFill>
            <a:srgbClr val="009C5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95" name="Google Shape;95;p7"/>
          <p:cNvSpPr/>
          <p:nvPr/>
        </p:nvSpPr>
        <p:spPr>
          <a:xfrm>
            <a:off x="8900400" y="5056825"/>
            <a:ext cx="243600" cy="86700"/>
          </a:xfrm>
          <a:prstGeom prst="rect">
            <a:avLst/>
          </a:prstGeom>
          <a:solidFill>
            <a:srgbClr val="9C2AB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pic>
        <p:nvPicPr>
          <p:cNvPr id="96" name="Google Shape;96;p7" title="Frame 1 (1)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83132" y="3"/>
            <a:ext cx="1338030" cy="1338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CUSTOM">
    <p:bg>
      <p:bgPr>
        <a:solidFill>
          <a:srgbClr val="9C2AB5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8"/>
          <p:cNvSpPr/>
          <p:nvPr>
            <p:ph idx="2" type="pic"/>
          </p:nvPr>
        </p:nvSpPr>
        <p:spPr>
          <a:xfrm>
            <a:off x="0" y="0"/>
            <a:ext cx="4683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99" name="Google Shape;99;p8"/>
          <p:cNvSpPr/>
          <p:nvPr/>
        </p:nvSpPr>
        <p:spPr>
          <a:xfrm>
            <a:off x="4984275" y="2029475"/>
            <a:ext cx="1512300" cy="68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100" name="Google Shape;100;p8"/>
          <p:cNvSpPr txBox="1"/>
          <p:nvPr>
            <p:ph type="title"/>
          </p:nvPr>
        </p:nvSpPr>
        <p:spPr>
          <a:xfrm>
            <a:off x="4984275" y="968400"/>
            <a:ext cx="3931200" cy="95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BM Plex Sans"/>
              <a:buNone/>
              <a:defRPr b="1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1" name="Google Shape;101;p8"/>
          <p:cNvSpPr txBox="1"/>
          <p:nvPr>
            <p:ph idx="1" type="body"/>
          </p:nvPr>
        </p:nvSpPr>
        <p:spPr>
          <a:xfrm>
            <a:off x="4984225" y="2317750"/>
            <a:ext cx="3931200" cy="237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BM Plex Sans"/>
              <a:buChar char="●"/>
              <a:defRPr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BM Plex Sans"/>
              <a:buChar char="○"/>
              <a:defRPr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BM Plex Sans"/>
              <a:buChar char="■"/>
              <a:defRPr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BM Plex Sans"/>
              <a:buChar char="●"/>
              <a:defRPr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BM Plex Sans"/>
              <a:buChar char="○"/>
              <a:defRPr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BM Plex Sans"/>
              <a:buChar char="■"/>
              <a:defRPr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BM Plex Sans"/>
              <a:buChar char="●"/>
              <a:defRPr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BM Plex Sans"/>
              <a:buChar char="○"/>
              <a:defRPr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BM Plex Sans"/>
              <a:buChar char="■"/>
              <a:defRPr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 1">
  <p:cSld name="CUSTOM_1">
    <p:bg>
      <p:bgPr>
        <a:solidFill>
          <a:srgbClr val="4CC9E9"/>
        </a:solid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9"/>
          <p:cNvSpPr/>
          <p:nvPr>
            <p:ph idx="2" type="pic"/>
          </p:nvPr>
        </p:nvSpPr>
        <p:spPr>
          <a:xfrm>
            <a:off x="0" y="0"/>
            <a:ext cx="4683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104" name="Google Shape;104;p9"/>
          <p:cNvSpPr/>
          <p:nvPr/>
        </p:nvSpPr>
        <p:spPr>
          <a:xfrm>
            <a:off x="4984275" y="2029475"/>
            <a:ext cx="1512300" cy="68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105" name="Google Shape;105;p9"/>
          <p:cNvSpPr txBox="1"/>
          <p:nvPr>
            <p:ph type="title"/>
          </p:nvPr>
        </p:nvSpPr>
        <p:spPr>
          <a:xfrm>
            <a:off x="4984275" y="968400"/>
            <a:ext cx="3931200" cy="95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BM Plex Sans"/>
              <a:buNone/>
              <a:defRPr b="1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6" name="Google Shape;106;p9"/>
          <p:cNvSpPr txBox="1"/>
          <p:nvPr>
            <p:ph idx="1" type="body"/>
          </p:nvPr>
        </p:nvSpPr>
        <p:spPr>
          <a:xfrm>
            <a:off x="4984225" y="2317750"/>
            <a:ext cx="3931200" cy="237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BM Plex Sans"/>
              <a:buChar char="●"/>
              <a:defRPr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BM Plex Sans"/>
              <a:buChar char="○"/>
              <a:defRPr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BM Plex Sans"/>
              <a:buChar char="■"/>
              <a:defRPr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BM Plex Sans"/>
              <a:buChar char="●"/>
              <a:defRPr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BM Plex Sans"/>
              <a:buChar char="○"/>
              <a:defRPr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BM Plex Sans"/>
              <a:buChar char="■"/>
              <a:defRPr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BM Plex Sans"/>
              <a:buChar char="●"/>
              <a:defRPr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BM Plex Sans"/>
              <a:buChar char="○"/>
              <a:defRPr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BM Plex Sans"/>
              <a:buChar char="■"/>
              <a:defRPr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 1 1">
  <p:cSld name="CUSTOM_1_1">
    <p:bg>
      <p:bgPr>
        <a:solidFill>
          <a:srgbClr val="F0C300"/>
        </a:soli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0"/>
          <p:cNvSpPr/>
          <p:nvPr>
            <p:ph idx="2" type="pic"/>
          </p:nvPr>
        </p:nvSpPr>
        <p:spPr>
          <a:xfrm>
            <a:off x="0" y="0"/>
            <a:ext cx="4683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10"/>
          <p:cNvSpPr/>
          <p:nvPr/>
        </p:nvSpPr>
        <p:spPr>
          <a:xfrm>
            <a:off x="4984275" y="2029475"/>
            <a:ext cx="1512300" cy="68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110" name="Google Shape;110;p10"/>
          <p:cNvSpPr txBox="1"/>
          <p:nvPr>
            <p:ph type="title"/>
          </p:nvPr>
        </p:nvSpPr>
        <p:spPr>
          <a:xfrm>
            <a:off x="4984275" y="968400"/>
            <a:ext cx="3931200" cy="95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IBM Plex Sans"/>
              <a:buNone/>
              <a:defRPr b="1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1" name="Google Shape;111;p10"/>
          <p:cNvSpPr txBox="1"/>
          <p:nvPr>
            <p:ph idx="1" type="body"/>
          </p:nvPr>
        </p:nvSpPr>
        <p:spPr>
          <a:xfrm>
            <a:off x="4984225" y="2317750"/>
            <a:ext cx="3931200" cy="237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BM Plex Sans"/>
              <a:buChar char="●"/>
              <a:defRPr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Sans"/>
              <a:buChar char="○"/>
              <a:defRPr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Sans"/>
              <a:buChar char="■"/>
              <a:defRPr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Sans"/>
              <a:buChar char="●"/>
              <a:defRPr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Sans"/>
              <a:buChar char="○"/>
              <a:defRPr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Sans"/>
              <a:buChar char="■"/>
              <a:defRPr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Sans"/>
              <a:buChar char="●"/>
              <a:defRPr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Sans"/>
              <a:buChar char="○"/>
              <a:defRPr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Sans"/>
              <a:buChar char="■"/>
              <a:defRPr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4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4"/>
          <p:cNvSpPr txBox="1"/>
          <p:nvPr>
            <p:ph type="title"/>
          </p:nvPr>
        </p:nvSpPr>
        <p:spPr>
          <a:xfrm>
            <a:off x="341325" y="1517000"/>
            <a:ext cx="4603800" cy="160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Deck Template</a:t>
            </a:r>
            <a:endParaRPr/>
          </a:p>
        </p:txBody>
      </p:sp>
      <p:sp>
        <p:nvSpPr>
          <p:cNvPr id="182" name="Google Shape;182;p14"/>
          <p:cNvSpPr txBox="1"/>
          <p:nvPr>
            <p:ph idx="1" type="subTitle"/>
          </p:nvPr>
        </p:nvSpPr>
        <p:spPr>
          <a:xfrm>
            <a:off x="341325" y="3259150"/>
            <a:ext cx="4572000" cy="108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Tetr College of Business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/>
              <a:t>Participants are expected to make a copy of this template and submit their slides.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3"/>
          <p:cNvSpPr txBox="1"/>
          <p:nvPr>
            <p:ph type="title"/>
          </p:nvPr>
        </p:nvSpPr>
        <p:spPr>
          <a:xfrm>
            <a:off x="143525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Product	</a:t>
            </a:r>
            <a:endParaRPr/>
          </a:p>
        </p:txBody>
      </p:sp>
      <p:sp>
        <p:nvSpPr>
          <p:cNvPr id="236" name="Google Shape;236;p23"/>
          <p:cNvSpPr txBox="1"/>
          <p:nvPr>
            <p:ph idx="1" type="body"/>
          </p:nvPr>
        </p:nvSpPr>
        <p:spPr>
          <a:xfrm>
            <a:off x="143525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303030"/>
              </a:buClr>
              <a:buSzPts val="1800"/>
              <a:buChar char="●"/>
            </a:pPr>
            <a:r>
              <a:rPr lang="en-GB">
                <a:solidFill>
                  <a:srgbClr val="303030"/>
                </a:solidFill>
                <a:highlight>
                  <a:srgbClr val="FFFFFF"/>
                </a:highlight>
              </a:rPr>
              <a:t>Articulate your product with </a:t>
            </a:r>
            <a:r>
              <a:rPr b="1" lang="en-GB">
                <a:solidFill>
                  <a:srgbClr val="303030"/>
                </a:solidFill>
                <a:highlight>
                  <a:srgbClr val="FFFFFF"/>
                </a:highlight>
              </a:rPr>
              <a:t>absolute clarity</a:t>
            </a:r>
            <a:r>
              <a:rPr lang="en-GB">
                <a:solidFill>
                  <a:srgbClr val="303030"/>
                </a:solidFill>
                <a:highlight>
                  <a:srgbClr val="FFFFFF"/>
                </a:highlight>
              </a:rPr>
              <a:t> and in a structured way (e.g., a multi-layered stack for SaaS or platform architecture for marketplaces). </a:t>
            </a:r>
            <a:endParaRPr>
              <a:solidFill>
                <a:srgbClr val="303030"/>
              </a:solidFill>
              <a:highlight>
                <a:srgbClr val="FFFFFF"/>
              </a:highlight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303030"/>
              </a:buClr>
              <a:buSzPts val="1800"/>
              <a:buChar char="●"/>
            </a:pPr>
            <a:r>
              <a:rPr lang="en-GB">
                <a:solidFill>
                  <a:srgbClr val="303030"/>
                </a:solidFill>
                <a:highlight>
                  <a:srgbClr val="FFFFFF"/>
                </a:highlight>
              </a:rPr>
              <a:t>Explain the foundational layer (architecture/IP) that enables your offering and creates credibility. </a:t>
            </a:r>
            <a:endParaRPr>
              <a:solidFill>
                <a:srgbClr val="303030"/>
              </a:solidFill>
              <a:highlight>
                <a:srgbClr val="FFFFFF"/>
              </a:highlight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303030"/>
              </a:buClr>
              <a:buSzPts val="1800"/>
              <a:buChar char="●"/>
            </a:pPr>
            <a:r>
              <a:rPr lang="en-GB">
                <a:solidFill>
                  <a:srgbClr val="303030"/>
                </a:solidFill>
                <a:highlight>
                  <a:srgbClr val="FFFFFF"/>
                </a:highlight>
              </a:rPr>
              <a:t>The roadmap shows future scalability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4"/>
          <p:cNvSpPr txBox="1"/>
          <p:nvPr>
            <p:ph type="title"/>
          </p:nvPr>
        </p:nvSpPr>
        <p:spPr>
          <a:xfrm>
            <a:off x="143525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Business Model	</a:t>
            </a:r>
            <a:endParaRPr/>
          </a:p>
        </p:txBody>
      </p:sp>
      <p:sp>
        <p:nvSpPr>
          <p:cNvPr id="242" name="Google Shape;242;p24"/>
          <p:cNvSpPr txBox="1"/>
          <p:nvPr>
            <p:ph idx="1" type="body"/>
          </p:nvPr>
        </p:nvSpPr>
        <p:spPr>
          <a:xfrm>
            <a:off x="143525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>
                <a:solidFill>
                  <a:srgbClr val="303030"/>
                </a:solidFill>
                <a:highlight>
                  <a:srgbClr val="FFFFFF"/>
                </a:highlight>
              </a:rPr>
              <a:t>Describe the holistic model: how you </a:t>
            </a:r>
            <a:r>
              <a:rPr b="1" lang="en-GB">
                <a:solidFill>
                  <a:srgbClr val="303030"/>
                </a:solidFill>
                <a:highlight>
                  <a:srgbClr val="FFFFFF"/>
                </a:highlight>
              </a:rPr>
              <a:t>create, deliver, and capture value</a:t>
            </a:r>
            <a:r>
              <a:rPr lang="en-GB">
                <a:solidFill>
                  <a:srgbClr val="303030"/>
                </a:solidFill>
                <a:highlight>
                  <a:srgbClr val="FFFFFF"/>
                </a:highlight>
              </a:rPr>
              <a:t>. </a:t>
            </a:r>
            <a:endParaRPr>
              <a:solidFill>
                <a:srgbClr val="303030"/>
              </a:solidFill>
              <a:highlight>
                <a:srgbClr val="FFFFFF"/>
              </a:highlight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>
                <a:solidFill>
                  <a:srgbClr val="303030"/>
                </a:solidFill>
                <a:highlight>
                  <a:srgbClr val="FFFFFF"/>
                </a:highlight>
              </a:rPr>
              <a:t>Clearly chart your path to your first million in revenue (R=P x Q), aligning your go-to-market (GTM) strategy (B2C, SME, or Enterprise) with your pricing. </a:t>
            </a:r>
            <a:endParaRPr>
              <a:solidFill>
                <a:srgbClr val="303030"/>
              </a:solidFill>
              <a:highlight>
                <a:srgbClr val="FFFFFF"/>
              </a:highlight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>
                <a:solidFill>
                  <a:srgbClr val="303030"/>
                </a:solidFill>
                <a:highlight>
                  <a:srgbClr val="FFFFFF"/>
                </a:highlight>
              </a:rPr>
              <a:t>Detail the </a:t>
            </a:r>
            <a:r>
              <a:rPr b="1" lang="en-GB">
                <a:solidFill>
                  <a:srgbClr val="303030"/>
                </a:solidFill>
                <a:highlight>
                  <a:srgbClr val="FFFFFF"/>
                </a:highlight>
              </a:rPr>
              <a:t>business moats</a:t>
            </a:r>
            <a:r>
              <a:rPr lang="en-GB">
                <a:solidFill>
                  <a:srgbClr val="303030"/>
                </a:solidFill>
                <a:highlight>
                  <a:srgbClr val="FFFFFF"/>
                </a:highlight>
              </a:rPr>
              <a:t> (defense)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5"/>
          <p:cNvSpPr txBox="1"/>
          <p:nvPr>
            <p:ph type="title"/>
          </p:nvPr>
        </p:nvSpPr>
        <p:spPr>
          <a:xfrm>
            <a:off x="143525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Financials </a:t>
            </a:r>
            <a:r>
              <a:rPr i="1" lang="en-GB" sz="2133"/>
              <a:t>(at ideation stage; it is mostly projections)</a:t>
            </a:r>
            <a:endParaRPr i="1" sz="2133"/>
          </a:p>
        </p:txBody>
      </p:sp>
      <p:sp>
        <p:nvSpPr>
          <p:cNvPr id="248" name="Google Shape;248;p25"/>
          <p:cNvSpPr txBox="1"/>
          <p:nvPr>
            <p:ph idx="1" type="body"/>
          </p:nvPr>
        </p:nvSpPr>
        <p:spPr>
          <a:xfrm>
            <a:off x="143525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303030"/>
              </a:buClr>
              <a:buSzPts val="1800"/>
              <a:buChar char="●"/>
            </a:pPr>
            <a:r>
              <a:rPr lang="en-GB">
                <a:solidFill>
                  <a:srgbClr val="303030"/>
                </a:solidFill>
                <a:highlight>
                  <a:srgbClr val="FFFFFF"/>
                </a:highlight>
              </a:rPr>
              <a:t>This section is your </a:t>
            </a:r>
            <a:r>
              <a:rPr b="1" lang="en-GB">
                <a:solidFill>
                  <a:srgbClr val="303030"/>
                </a:solidFill>
                <a:highlight>
                  <a:srgbClr val="FFFFFF"/>
                </a:highlight>
              </a:rPr>
              <a:t>Traction</a:t>
            </a:r>
            <a:r>
              <a:rPr lang="en-GB">
                <a:solidFill>
                  <a:srgbClr val="303030"/>
                </a:solidFill>
                <a:highlight>
                  <a:srgbClr val="FFFFFF"/>
                </a:highlight>
              </a:rPr>
              <a:t> slide(s). </a:t>
            </a:r>
            <a:endParaRPr>
              <a:solidFill>
                <a:srgbClr val="303030"/>
              </a:solidFill>
              <a:highlight>
                <a:srgbClr val="FFFFFF"/>
              </a:highlight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303030"/>
              </a:buClr>
              <a:buSzPts val="1800"/>
              <a:buChar char="●"/>
            </a:pPr>
            <a:r>
              <a:rPr lang="en-GB">
                <a:solidFill>
                  <a:srgbClr val="303030"/>
                </a:solidFill>
                <a:highlight>
                  <a:srgbClr val="FFFFFF"/>
                </a:highlight>
              </a:rPr>
              <a:t>Demonstrate </a:t>
            </a:r>
            <a:r>
              <a:rPr b="1" lang="en-GB">
                <a:solidFill>
                  <a:srgbClr val="303030"/>
                </a:solidFill>
                <a:highlight>
                  <a:srgbClr val="FFFFFF"/>
                </a:highlight>
              </a:rPr>
              <a:t>Product-Market Fit</a:t>
            </a:r>
            <a:r>
              <a:rPr lang="en-GB">
                <a:solidFill>
                  <a:srgbClr val="303030"/>
                </a:solidFill>
                <a:highlight>
                  <a:srgbClr val="FFFFFF"/>
                </a:highlight>
              </a:rPr>
              <a:t> through operational metrics (acquisition, usage, retention). </a:t>
            </a:r>
            <a:endParaRPr>
              <a:solidFill>
                <a:srgbClr val="303030"/>
              </a:solidFill>
              <a:highlight>
                <a:srgbClr val="FFFFFF"/>
              </a:highlight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303030"/>
              </a:buClr>
              <a:buSzPts val="1800"/>
              <a:buChar char="●"/>
            </a:pPr>
            <a:r>
              <a:rPr lang="en-GB">
                <a:solidFill>
                  <a:srgbClr val="303030"/>
                </a:solidFill>
                <a:highlight>
                  <a:srgbClr val="FFFFFF"/>
                </a:highlight>
              </a:rPr>
              <a:t>Show a </a:t>
            </a:r>
            <a:r>
              <a:rPr b="1" lang="en-GB">
                <a:solidFill>
                  <a:srgbClr val="303030"/>
                </a:solidFill>
                <a:highlight>
                  <a:srgbClr val="FFFFFF"/>
                </a:highlight>
              </a:rPr>
              <a:t>strong economic engine</a:t>
            </a:r>
            <a:r>
              <a:rPr lang="en-GB">
                <a:solidFill>
                  <a:srgbClr val="303030"/>
                </a:solidFill>
                <a:highlight>
                  <a:srgbClr val="FFFFFF"/>
                </a:highlight>
              </a:rPr>
              <a:t> by maximizing LTV/CAC. </a:t>
            </a:r>
            <a:endParaRPr>
              <a:solidFill>
                <a:srgbClr val="303030"/>
              </a:solidFill>
              <a:highlight>
                <a:srgbClr val="FFFFFF"/>
              </a:highlight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303030"/>
              </a:buClr>
              <a:buSzPts val="1800"/>
              <a:buChar char="●"/>
            </a:pPr>
            <a:r>
              <a:rPr lang="en-GB">
                <a:solidFill>
                  <a:srgbClr val="303030"/>
                </a:solidFill>
                <a:highlight>
                  <a:srgbClr val="FFFFFF"/>
                </a:highlight>
              </a:rPr>
              <a:t>Use a P&amp;L template to show trends, focusing on clean definitions of Gross Margin and Contribution Margin. 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6"/>
          <p:cNvSpPr txBox="1"/>
          <p:nvPr>
            <p:ph type="title"/>
          </p:nvPr>
        </p:nvSpPr>
        <p:spPr>
          <a:xfrm>
            <a:off x="143525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Pro Tip</a:t>
            </a:r>
            <a:endParaRPr i="1" sz="2133"/>
          </a:p>
        </p:txBody>
      </p:sp>
      <p:sp>
        <p:nvSpPr>
          <p:cNvPr id="254" name="Google Shape;254;p26"/>
          <p:cNvSpPr txBox="1"/>
          <p:nvPr>
            <p:ph idx="1" type="body"/>
          </p:nvPr>
        </p:nvSpPr>
        <p:spPr>
          <a:xfrm>
            <a:off x="143525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303030"/>
                </a:solidFill>
                <a:highlight>
                  <a:srgbClr val="FFFFFF"/>
                </a:highlight>
              </a:rPr>
              <a:t>To summarize, your pitch deck should serve as a cohesive narrative, where your strong performance data and financial projections (lagging indicators) are firmly rooted in your compelling market shift thesis (leading indicators). </a:t>
            </a:r>
            <a:endParaRPr>
              <a:solidFill>
                <a:srgbClr val="303030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>
                <a:solidFill>
                  <a:srgbClr val="303030"/>
                </a:solidFill>
                <a:highlight>
                  <a:srgbClr val="FFFFFF"/>
                </a:highlight>
              </a:rPr>
              <a:t>Think of your deck not just as information, but as a roadmap to the promised land you are offering your customer.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7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Appendix</a:t>
            </a:r>
            <a:endParaRPr b="1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8"/>
          <p:cNvSpPr txBox="1"/>
          <p:nvPr>
            <p:ph type="title"/>
          </p:nvPr>
        </p:nvSpPr>
        <p:spPr>
          <a:xfrm>
            <a:off x="143525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Sample Table</a:t>
            </a:r>
            <a:endParaRPr/>
          </a:p>
        </p:txBody>
      </p:sp>
      <p:graphicFrame>
        <p:nvGraphicFramePr>
          <p:cNvPr id="265" name="Google Shape;265;p28"/>
          <p:cNvGraphicFramePr/>
          <p:nvPr/>
        </p:nvGraphicFramePr>
        <p:xfrm>
          <a:off x="143513" y="1721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{BE1F0055-1F36-40D8-A113-2CD714CAAC89}</a:tableStyleId>
              </a:tblPr>
              <a:tblGrid>
                <a:gridCol w="2856925"/>
                <a:gridCol w="2856925"/>
                <a:gridCol w="2856925"/>
              </a:tblGrid>
              <a:tr h="637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>
                    <a:solidFill>
                      <a:srgbClr val="00482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>
                    <a:solidFill>
                      <a:srgbClr val="00482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>
                    <a:solidFill>
                      <a:srgbClr val="004822"/>
                    </a:solidFill>
                  </a:tcPr>
                </a:tc>
              </a:tr>
              <a:tr h="392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/>
                </a:tc>
              </a:tr>
              <a:tr h="434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/>
                </a:tc>
              </a:tr>
              <a:tr h="358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/>
                </a:tc>
              </a:tr>
              <a:tr h="3494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9"/>
          <p:cNvSpPr txBox="1"/>
          <p:nvPr>
            <p:ph type="title"/>
          </p:nvPr>
        </p:nvSpPr>
        <p:spPr>
          <a:xfrm>
            <a:off x="143525" y="445025"/>
            <a:ext cx="7495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Sample Graph</a:t>
            </a:r>
            <a:endParaRPr/>
          </a:p>
        </p:txBody>
      </p:sp>
      <p:pic>
        <p:nvPicPr>
          <p:cNvPr id="271" name="Google Shape;271;p29" title="Points scor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6179475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0"/>
          <p:cNvSpPr txBox="1"/>
          <p:nvPr>
            <p:ph type="title"/>
          </p:nvPr>
        </p:nvSpPr>
        <p:spPr>
          <a:xfrm>
            <a:off x="143525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30"/>
          <p:cNvSpPr txBox="1"/>
          <p:nvPr>
            <p:ph idx="1" type="body"/>
          </p:nvPr>
        </p:nvSpPr>
        <p:spPr>
          <a:xfrm>
            <a:off x="143525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1"/>
          <p:cNvSpPr txBox="1"/>
          <p:nvPr>
            <p:ph type="title"/>
          </p:nvPr>
        </p:nvSpPr>
        <p:spPr>
          <a:xfrm>
            <a:off x="143525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31"/>
          <p:cNvSpPr txBox="1"/>
          <p:nvPr>
            <p:ph idx="1" type="body"/>
          </p:nvPr>
        </p:nvSpPr>
        <p:spPr>
          <a:xfrm>
            <a:off x="143525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31"/>
          <p:cNvSpPr txBox="1"/>
          <p:nvPr>
            <p:ph idx="2" type="body"/>
          </p:nvPr>
        </p:nvSpPr>
        <p:spPr>
          <a:xfrm>
            <a:off x="4664225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32"/>
          <p:cNvSpPr/>
          <p:nvPr>
            <p:ph idx="2" type="pic"/>
          </p:nvPr>
        </p:nvSpPr>
        <p:spPr>
          <a:xfrm>
            <a:off x="0" y="0"/>
            <a:ext cx="4683000" cy="5143500"/>
          </a:xfrm>
          <a:prstGeom prst="rect">
            <a:avLst/>
          </a:prstGeom>
        </p:spPr>
      </p:sp>
      <p:sp>
        <p:nvSpPr>
          <p:cNvPr id="290" name="Google Shape;290;p32"/>
          <p:cNvSpPr txBox="1"/>
          <p:nvPr>
            <p:ph type="title"/>
          </p:nvPr>
        </p:nvSpPr>
        <p:spPr>
          <a:xfrm>
            <a:off x="4984275" y="968400"/>
            <a:ext cx="3931200" cy="95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32"/>
          <p:cNvSpPr txBox="1"/>
          <p:nvPr>
            <p:ph idx="1" type="body"/>
          </p:nvPr>
        </p:nvSpPr>
        <p:spPr>
          <a:xfrm>
            <a:off x="4984225" y="2317750"/>
            <a:ext cx="3931200" cy="237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5"/>
          <p:cNvSpPr txBox="1"/>
          <p:nvPr>
            <p:ph type="title"/>
          </p:nvPr>
        </p:nvSpPr>
        <p:spPr>
          <a:xfrm>
            <a:off x="143525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Flow</a:t>
            </a:r>
            <a:endParaRPr/>
          </a:p>
        </p:txBody>
      </p:sp>
      <p:sp>
        <p:nvSpPr>
          <p:cNvPr id="188" name="Google Shape;188;p15"/>
          <p:cNvSpPr txBox="1"/>
          <p:nvPr>
            <p:ph idx="1" type="body"/>
          </p:nvPr>
        </p:nvSpPr>
        <p:spPr>
          <a:xfrm>
            <a:off x="143525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For your information; this is not intended to be included in your deck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Team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About the Startup/ purpose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Problem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Solution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Why Now?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Market Size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Competition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Product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Business Model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Financials (projected)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3"/>
          <p:cNvSpPr/>
          <p:nvPr>
            <p:ph idx="2" type="pic"/>
          </p:nvPr>
        </p:nvSpPr>
        <p:spPr>
          <a:xfrm>
            <a:off x="0" y="0"/>
            <a:ext cx="4683000" cy="5143500"/>
          </a:xfrm>
          <a:prstGeom prst="rect">
            <a:avLst/>
          </a:prstGeom>
        </p:spPr>
      </p:sp>
      <p:sp>
        <p:nvSpPr>
          <p:cNvPr id="297" name="Google Shape;297;p33"/>
          <p:cNvSpPr txBox="1"/>
          <p:nvPr>
            <p:ph type="title"/>
          </p:nvPr>
        </p:nvSpPr>
        <p:spPr>
          <a:xfrm>
            <a:off x="4984275" y="968400"/>
            <a:ext cx="3931200" cy="95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33"/>
          <p:cNvSpPr txBox="1"/>
          <p:nvPr>
            <p:ph idx="1" type="body"/>
          </p:nvPr>
        </p:nvSpPr>
        <p:spPr>
          <a:xfrm>
            <a:off x="4984225" y="2317750"/>
            <a:ext cx="3931200" cy="237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4"/>
          <p:cNvSpPr/>
          <p:nvPr>
            <p:ph idx="2" type="pic"/>
          </p:nvPr>
        </p:nvSpPr>
        <p:spPr>
          <a:xfrm>
            <a:off x="0" y="0"/>
            <a:ext cx="4683000" cy="5143500"/>
          </a:xfrm>
          <a:prstGeom prst="rect">
            <a:avLst/>
          </a:prstGeom>
        </p:spPr>
      </p:sp>
      <p:sp>
        <p:nvSpPr>
          <p:cNvPr id="304" name="Google Shape;304;p34"/>
          <p:cNvSpPr txBox="1"/>
          <p:nvPr>
            <p:ph type="title"/>
          </p:nvPr>
        </p:nvSpPr>
        <p:spPr>
          <a:xfrm>
            <a:off x="4984275" y="968400"/>
            <a:ext cx="3931200" cy="95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34"/>
          <p:cNvSpPr txBox="1"/>
          <p:nvPr>
            <p:ph idx="1" type="body"/>
          </p:nvPr>
        </p:nvSpPr>
        <p:spPr>
          <a:xfrm>
            <a:off x="4984225" y="2317750"/>
            <a:ext cx="3931200" cy="237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35"/>
          <p:cNvSpPr txBox="1"/>
          <p:nvPr>
            <p:ph type="title"/>
          </p:nvPr>
        </p:nvSpPr>
        <p:spPr>
          <a:xfrm>
            <a:off x="936600" y="1841500"/>
            <a:ext cx="7270800" cy="13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6"/>
          <p:cNvSpPr txBox="1"/>
          <p:nvPr>
            <p:ph type="title"/>
          </p:nvPr>
        </p:nvSpPr>
        <p:spPr>
          <a:xfrm>
            <a:off x="484175" y="1109725"/>
            <a:ext cx="5469000" cy="13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37"/>
          <p:cNvSpPr txBox="1"/>
          <p:nvPr>
            <p:ph type="title"/>
          </p:nvPr>
        </p:nvSpPr>
        <p:spPr>
          <a:xfrm>
            <a:off x="484175" y="1109725"/>
            <a:ext cx="5469000" cy="13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6"/>
          <p:cNvSpPr txBox="1"/>
          <p:nvPr>
            <p:ph type="title"/>
          </p:nvPr>
        </p:nvSpPr>
        <p:spPr>
          <a:xfrm>
            <a:off x="143525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Team</a:t>
            </a:r>
            <a:endParaRPr/>
          </a:p>
        </p:txBody>
      </p:sp>
      <p:sp>
        <p:nvSpPr>
          <p:cNvPr id="194" name="Google Shape;194;p16"/>
          <p:cNvSpPr txBox="1"/>
          <p:nvPr>
            <p:ph idx="1" type="body"/>
          </p:nvPr>
        </p:nvSpPr>
        <p:spPr>
          <a:xfrm>
            <a:off x="143525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303030"/>
              </a:buClr>
              <a:buSzPts val="1800"/>
              <a:buChar char="●"/>
            </a:pPr>
            <a:r>
              <a:rPr lang="en-GB">
                <a:solidFill>
                  <a:srgbClr val="303030"/>
                </a:solidFill>
                <a:highlight>
                  <a:srgbClr val="FFFFFF"/>
                </a:highlight>
              </a:rPr>
              <a:t>Show that the team has the ability to execute and win. </a:t>
            </a:r>
            <a:endParaRPr>
              <a:solidFill>
                <a:srgbClr val="303030"/>
              </a:solidFill>
              <a:highlight>
                <a:srgbClr val="FFFFFF"/>
              </a:highlight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303030"/>
              </a:buClr>
              <a:buSzPts val="1800"/>
              <a:buChar char="●"/>
            </a:pPr>
            <a:r>
              <a:rPr lang="en-GB">
                <a:solidFill>
                  <a:srgbClr val="303030"/>
                </a:solidFill>
                <a:highlight>
                  <a:srgbClr val="FFFFFF"/>
                </a:highlight>
              </a:rPr>
              <a:t>Demonstrate </a:t>
            </a:r>
            <a:r>
              <a:rPr b="1" lang="en-GB">
                <a:solidFill>
                  <a:srgbClr val="303030"/>
                </a:solidFill>
                <a:highlight>
                  <a:srgbClr val="FFFFFF"/>
                </a:highlight>
              </a:rPr>
              <a:t>product-founder fit</a:t>
            </a:r>
            <a:r>
              <a:rPr lang="en-GB">
                <a:solidFill>
                  <a:srgbClr val="303030"/>
                </a:solidFill>
                <a:highlight>
                  <a:srgbClr val="FFFFFF"/>
                </a:highlight>
              </a:rPr>
              <a:t> by highlighting the unique insights and experiences that make this team uniquely suited to solve this problem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7"/>
          <p:cNvSpPr txBox="1"/>
          <p:nvPr>
            <p:ph type="title"/>
          </p:nvPr>
        </p:nvSpPr>
        <p:spPr>
          <a:xfrm>
            <a:off x="143525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Company Purpose	</a:t>
            </a:r>
            <a:endParaRPr/>
          </a:p>
        </p:txBody>
      </p:sp>
      <p:sp>
        <p:nvSpPr>
          <p:cNvPr id="200" name="Google Shape;200;p17"/>
          <p:cNvSpPr txBox="1"/>
          <p:nvPr>
            <p:ph idx="1" type="body"/>
          </p:nvPr>
        </p:nvSpPr>
        <p:spPr>
          <a:xfrm>
            <a:off x="143525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>
                <a:highlight>
                  <a:srgbClr val="FFFFFF"/>
                </a:highlight>
              </a:rPr>
              <a:t>This is your one-liner. It should be crisp, compelling, and clearly articulate your vision. Avoid listing all features here.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8"/>
          <p:cNvSpPr txBox="1"/>
          <p:nvPr>
            <p:ph type="title"/>
          </p:nvPr>
        </p:nvSpPr>
        <p:spPr>
          <a:xfrm>
            <a:off x="143525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Problem	</a:t>
            </a:r>
            <a:endParaRPr/>
          </a:p>
        </p:txBody>
      </p:sp>
      <p:sp>
        <p:nvSpPr>
          <p:cNvPr id="206" name="Google Shape;206;p18"/>
          <p:cNvSpPr txBox="1"/>
          <p:nvPr>
            <p:ph idx="1" type="body"/>
          </p:nvPr>
        </p:nvSpPr>
        <p:spPr>
          <a:xfrm>
            <a:off x="143525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-GB">
                <a:highlight>
                  <a:srgbClr val="FFFFFF"/>
                </a:highlight>
              </a:rPr>
              <a:t>Sell the pain</a:t>
            </a:r>
            <a:r>
              <a:rPr lang="en-GB">
                <a:highlight>
                  <a:srgbClr val="FFFFFF"/>
                </a:highlight>
              </a:rPr>
              <a:t>. The problem must be big enough and worth solving to support a scaling business.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>
                <a:highlight>
                  <a:srgbClr val="FFFFFF"/>
                </a:highlight>
              </a:rPr>
              <a:t>Explain why existing solutions/ customer workarounds don't "cut it".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9"/>
          <p:cNvSpPr txBox="1"/>
          <p:nvPr>
            <p:ph type="title"/>
          </p:nvPr>
        </p:nvSpPr>
        <p:spPr>
          <a:xfrm>
            <a:off x="143525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Solution</a:t>
            </a:r>
            <a:endParaRPr/>
          </a:p>
        </p:txBody>
      </p:sp>
      <p:sp>
        <p:nvSpPr>
          <p:cNvPr id="212" name="Google Shape;212;p19"/>
          <p:cNvSpPr txBox="1"/>
          <p:nvPr>
            <p:ph idx="1" type="body"/>
          </p:nvPr>
        </p:nvSpPr>
        <p:spPr>
          <a:xfrm>
            <a:off x="143525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-GB">
                <a:highlight>
                  <a:srgbClr val="FFFFFF"/>
                </a:highlight>
              </a:rPr>
              <a:t>The solution is your </a:t>
            </a:r>
            <a:r>
              <a:rPr b="1" lang="en-GB">
                <a:highlight>
                  <a:srgbClr val="FFFFFF"/>
                </a:highlight>
              </a:rPr>
              <a:t>gift</a:t>
            </a:r>
            <a:r>
              <a:rPr lang="en-GB">
                <a:highlight>
                  <a:srgbClr val="FFFFFF"/>
                </a:highlight>
              </a:rPr>
              <a:t> that helps the customer (protagonist) beat the problem (antagonist). </a:t>
            </a:r>
            <a:endParaRPr>
              <a:highlight>
                <a:srgbClr val="FFFFFF"/>
              </a:highlight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>
                <a:highlight>
                  <a:srgbClr val="FFFFFF"/>
                </a:highlight>
              </a:rPr>
              <a:t>Articulate the value proposition clearly (e.g., "We help X do Y by offering Z"). </a:t>
            </a:r>
            <a:endParaRPr>
              <a:highlight>
                <a:srgbClr val="FFFFFF"/>
              </a:highlight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>
                <a:highlight>
                  <a:srgbClr val="FFFFFF"/>
                </a:highlight>
              </a:rPr>
              <a:t>Emphasize the benefit, not just the features (ask: ‘so what?’)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0"/>
          <p:cNvSpPr txBox="1"/>
          <p:nvPr>
            <p:ph type="title"/>
          </p:nvPr>
        </p:nvSpPr>
        <p:spPr>
          <a:xfrm>
            <a:off x="143525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Why now</a:t>
            </a:r>
            <a:endParaRPr/>
          </a:p>
        </p:txBody>
      </p:sp>
      <p:sp>
        <p:nvSpPr>
          <p:cNvPr id="218" name="Google Shape;218;p20"/>
          <p:cNvSpPr txBox="1"/>
          <p:nvPr>
            <p:ph idx="1" type="body"/>
          </p:nvPr>
        </p:nvSpPr>
        <p:spPr>
          <a:xfrm>
            <a:off x="143525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303030"/>
              </a:buClr>
              <a:buSzPts val="1800"/>
              <a:buChar char="●"/>
            </a:pPr>
            <a:r>
              <a:rPr lang="en-GB">
                <a:solidFill>
                  <a:srgbClr val="303030"/>
                </a:solidFill>
                <a:highlight>
                  <a:srgbClr val="FFFFFF"/>
                </a:highlight>
              </a:rPr>
              <a:t>Identify the </a:t>
            </a:r>
            <a:r>
              <a:rPr b="1" lang="en-GB">
                <a:solidFill>
                  <a:srgbClr val="303030"/>
                </a:solidFill>
                <a:highlight>
                  <a:srgbClr val="FFFFFF"/>
                </a:highlight>
              </a:rPr>
              <a:t>market shift, inflection point, or market asymmetry</a:t>
            </a:r>
            <a:r>
              <a:rPr lang="en-GB">
                <a:solidFill>
                  <a:srgbClr val="303030"/>
                </a:solidFill>
                <a:highlight>
                  <a:srgbClr val="FFFFFF"/>
                </a:highlight>
              </a:rPr>
              <a:t> that creates the substantial opportunity right now. </a:t>
            </a:r>
            <a:endParaRPr>
              <a:solidFill>
                <a:srgbClr val="303030"/>
              </a:solidFill>
              <a:highlight>
                <a:srgbClr val="FFFFFF"/>
              </a:highlight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303030"/>
              </a:buClr>
              <a:buSzPts val="1800"/>
              <a:buChar char="●"/>
            </a:pPr>
            <a:r>
              <a:rPr lang="en-GB">
                <a:solidFill>
                  <a:srgbClr val="303030"/>
                </a:solidFill>
                <a:highlight>
                  <a:srgbClr val="FFFFFF"/>
                </a:highlight>
              </a:rPr>
              <a:t>This sets up your startup as a change-maker, not just a small player in an existing market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1"/>
          <p:cNvSpPr txBox="1"/>
          <p:nvPr>
            <p:ph type="title"/>
          </p:nvPr>
        </p:nvSpPr>
        <p:spPr>
          <a:xfrm>
            <a:off x="143525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Market Size</a:t>
            </a:r>
            <a:endParaRPr/>
          </a:p>
        </p:txBody>
      </p:sp>
      <p:sp>
        <p:nvSpPr>
          <p:cNvPr id="224" name="Google Shape;224;p21"/>
          <p:cNvSpPr txBox="1"/>
          <p:nvPr>
            <p:ph idx="1" type="body"/>
          </p:nvPr>
        </p:nvSpPr>
        <p:spPr>
          <a:xfrm>
            <a:off x="143525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303030"/>
              </a:buClr>
              <a:buSzPts val="1800"/>
              <a:buChar char="●"/>
            </a:pPr>
            <a:r>
              <a:rPr lang="en-GB">
                <a:solidFill>
                  <a:srgbClr val="303030"/>
                </a:solidFill>
                <a:highlight>
                  <a:srgbClr val="FFFFFF"/>
                </a:highlight>
              </a:rPr>
              <a:t>Focus on the bottom-up calculation (SAM), as it demonstrates deep consumer insight and a granular understanding of your core market. </a:t>
            </a:r>
            <a:endParaRPr>
              <a:solidFill>
                <a:srgbClr val="303030"/>
              </a:solidFill>
              <a:highlight>
                <a:srgbClr val="FFFFFF"/>
              </a:highlight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303030"/>
              </a:buClr>
              <a:buSzPts val="1800"/>
              <a:buChar char="●"/>
            </a:pPr>
            <a:r>
              <a:rPr lang="en-GB">
                <a:solidFill>
                  <a:srgbClr val="303030"/>
                </a:solidFill>
                <a:highlight>
                  <a:srgbClr val="FFFFFF"/>
                </a:highlight>
              </a:rPr>
              <a:t>Use the top-down TAM calculation as a </a:t>
            </a:r>
            <a:r>
              <a:rPr b="1" lang="en-GB">
                <a:solidFill>
                  <a:srgbClr val="303030"/>
                </a:solidFill>
                <a:highlight>
                  <a:srgbClr val="FFFFFF"/>
                </a:highlight>
              </a:rPr>
              <a:t>sanity check</a:t>
            </a:r>
            <a:r>
              <a:rPr lang="en-GB">
                <a:solidFill>
                  <a:srgbClr val="303030"/>
                </a:solidFill>
                <a:highlight>
                  <a:srgbClr val="FFFFFF"/>
                </a:highlight>
              </a:rPr>
              <a:t>. </a:t>
            </a:r>
            <a:endParaRPr>
              <a:solidFill>
                <a:srgbClr val="303030"/>
              </a:solidFill>
              <a:highlight>
                <a:srgbClr val="FFFFFF"/>
              </a:highlight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303030"/>
              </a:buClr>
              <a:buSzPts val="1800"/>
              <a:buChar char="●"/>
            </a:pPr>
            <a:r>
              <a:rPr lang="en-GB">
                <a:solidFill>
                  <a:srgbClr val="303030"/>
                </a:solidFill>
                <a:highlight>
                  <a:srgbClr val="FFFFFF"/>
                </a:highlight>
              </a:rPr>
              <a:t>Show the market is large and growing (e.g., aiming for $500M TAM, $50M SAM)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2"/>
          <p:cNvSpPr txBox="1"/>
          <p:nvPr>
            <p:ph type="title"/>
          </p:nvPr>
        </p:nvSpPr>
        <p:spPr>
          <a:xfrm>
            <a:off x="143525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Competition</a:t>
            </a:r>
            <a:endParaRPr/>
          </a:p>
        </p:txBody>
      </p:sp>
      <p:sp>
        <p:nvSpPr>
          <p:cNvPr id="230" name="Google Shape;230;p22"/>
          <p:cNvSpPr txBox="1"/>
          <p:nvPr>
            <p:ph idx="1" type="body"/>
          </p:nvPr>
        </p:nvSpPr>
        <p:spPr>
          <a:xfrm>
            <a:off x="143525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303030"/>
              </a:buClr>
              <a:buSzPts val="1800"/>
              <a:buChar char="●"/>
            </a:pPr>
            <a:r>
              <a:rPr lang="en-GB">
                <a:solidFill>
                  <a:srgbClr val="303030"/>
                </a:solidFill>
                <a:highlight>
                  <a:srgbClr val="FFFFFF"/>
                </a:highlight>
              </a:rPr>
              <a:t>Demonstrate a clear handle on the </a:t>
            </a:r>
            <a:r>
              <a:rPr b="1" lang="en-GB">
                <a:solidFill>
                  <a:srgbClr val="303030"/>
                </a:solidFill>
                <a:highlight>
                  <a:srgbClr val="FFFFFF"/>
                </a:highlight>
              </a:rPr>
              <a:t>industry structure</a:t>
            </a:r>
            <a:r>
              <a:rPr lang="en-GB">
                <a:solidFill>
                  <a:srgbClr val="303030"/>
                </a:solidFill>
                <a:highlight>
                  <a:srgbClr val="FFFFFF"/>
                </a:highlight>
              </a:rPr>
              <a:t> and where your startup fits into the value chain. </a:t>
            </a:r>
            <a:endParaRPr>
              <a:solidFill>
                <a:srgbClr val="303030"/>
              </a:solidFill>
              <a:highlight>
                <a:srgbClr val="FFFFFF"/>
              </a:highlight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303030"/>
              </a:buClr>
              <a:buSzPts val="1800"/>
              <a:buChar char="●"/>
            </a:pPr>
            <a:r>
              <a:rPr lang="en-GB">
                <a:solidFill>
                  <a:srgbClr val="303030"/>
                </a:solidFill>
                <a:highlight>
                  <a:srgbClr val="FFFFFF"/>
                </a:highlight>
              </a:rPr>
              <a:t>Detail how you are </a:t>
            </a:r>
            <a:r>
              <a:rPr b="1" lang="en-GB">
                <a:solidFill>
                  <a:srgbClr val="303030"/>
                </a:solidFill>
                <a:highlight>
                  <a:srgbClr val="FFFFFF"/>
                </a:highlight>
              </a:rPr>
              <a:t>different, not just better</a:t>
            </a:r>
            <a:r>
              <a:rPr lang="en-GB">
                <a:solidFill>
                  <a:srgbClr val="303030"/>
                </a:solidFill>
                <a:highlight>
                  <a:srgbClr val="FFFFFF"/>
                </a:highlight>
              </a:rPr>
              <a:t>. </a:t>
            </a:r>
            <a:endParaRPr>
              <a:solidFill>
                <a:srgbClr val="303030"/>
              </a:solidFill>
              <a:highlight>
                <a:srgbClr val="FFFFFF"/>
              </a:highlight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303030"/>
              </a:buClr>
              <a:buSzPts val="1800"/>
              <a:buChar char="●"/>
            </a:pPr>
            <a:r>
              <a:rPr lang="en-GB">
                <a:solidFill>
                  <a:srgbClr val="303030"/>
                </a:solidFill>
                <a:highlight>
                  <a:srgbClr val="FFFFFF"/>
                </a:highlight>
              </a:rPr>
              <a:t>Explain how you will create or dominate a specific market segment (e.g., category creation)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